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</p:sldIdLst>
  <p:sldSz cx="6858000" cy="9906000" type="A4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922" autoAdjust="0"/>
    <p:restoredTop sz="94660"/>
  </p:normalViewPr>
  <p:slideViewPr>
    <p:cSldViewPr snapToGrid="0">
      <p:cViewPr varScale="1">
        <p:scale>
          <a:sx n="69" d="100"/>
          <a:sy n="69" d="100"/>
        </p:scale>
        <p:origin x="2880" y="67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1D6F4-7C16-4B89-9005-E4B9E0DCF5E5}" type="datetimeFigureOut">
              <a:rPr lang="fr-FR" smtClean="0"/>
              <a:t>07/02/2018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50EC-DE27-4BA8-85BC-4D2237F8446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693358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1D6F4-7C16-4B89-9005-E4B9E0DCF5E5}" type="datetimeFigureOut">
              <a:rPr lang="fr-FR" smtClean="0"/>
              <a:t>07/02/2018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50EC-DE27-4BA8-85BC-4D2237F8446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11022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1D6F4-7C16-4B89-9005-E4B9E0DCF5E5}" type="datetimeFigureOut">
              <a:rPr lang="fr-FR" smtClean="0"/>
              <a:t>07/02/2018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50EC-DE27-4BA8-85BC-4D2237F8446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4174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1D6F4-7C16-4B89-9005-E4B9E0DCF5E5}" type="datetimeFigureOut">
              <a:rPr lang="fr-FR" smtClean="0"/>
              <a:t>07/02/2018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50EC-DE27-4BA8-85BC-4D2237F8446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84382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1D6F4-7C16-4B89-9005-E4B9E0DCF5E5}" type="datetimeFigureOut">
              <a:rPr lang="fr-FR" smtClean="0"/>
              <a:t>07/02/2018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50EC-DE27-4BA8-85BC-4D2237F8446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8024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1D6F4-7C16-4B89-9005-E4B9E0DCF5E5}" type="datetimeFigureOut">
              <a:rPr lang="fr-FR" smtClean="0"/>
              <a:t>07/02/2018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50EC-DE27-4BA8-85BC-4D2237F8446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67809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1D6F4-7C16-4B89-9005-E4B9E0DCF5E5}" type="datetimeFigureOut">
              <a:rPr lang="fr-FR" smtClean="0"/>
              <a:t>07/02/2018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50EC-DE27-4BA8-85BC-4D2237F8446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96761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1D6F4-7C16-4B89-9005-E4B9E0DCF5E5}" type="datetimeFigureOut">
              <a:rPr lang="fr-FR" smtClean="0"/>
              <a:t>07/02/2018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50EC-DE27-4BA8-85BC-4D2237F8446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1447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1D6F4-7C16-4B89-9005-E4B9E0DCF5E5}" type="datetimeFigureOut">
              <a:rPr lang="fr-FR" smtClean="0"/>
              <a:t>07/02/2018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50EC-DE27-4BA8-85BC-4D2237F8446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67158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1D6F4-7C16-4B89-9005-E4B9E0DCF5E5}" type="datetimeFigureOut">
              <a:rPr lang="fr-FR" smtClean="0"/>
              <a:t>07/02/2018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50EC-DE27-4BA8-85BC-4D2237F8446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97728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1D6F4-7C16-4B89-9005-E4B9E0DCF5E5}" type="datetimeFigureOut">
              <a:rPr lang="fr-FR" smtClean="0"/>
              <a:t>07/02/2018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50EC-DE27-4BA8-85BC-4D2237F8446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5941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D1D6F4-7C16-4B89-9005-E4B9E0DCF5E5}" type="datetimeFigureOut">
              <a:rPr lang="fr-FR" smtClean="0"/>
              <a:t>07/02/2018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D850EC-DE27-4BA8-85BC-4D2237F8446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97711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144011" y="7280072"/>
            <a:ext cx="662513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100" b="1" dirty="0" smtClean="0"/>
              <a:t>Figure S1: </a:t>
            </a:r>
            <a:r>
              <a:rPr lang="fr-FR" sz="1100" b="1" dirty="0"/>
              <a:t>Multiple </a:t>
            </a:r>
            <a:r>
              <a:rPr lang="fr-FR" sz="1100" b="1" dirty="0" err="1"/>
              <a:t>sequence</a:t>
            </a:r>
            <a:r>
              <a:rPr lang="fr-FR" sz="1100" b="1" dirty="0"/>
              <a:t> </a:t>
            </a:r>
            <a:r>
              <a:rPr lang="fr-FR" sz="1100" b="1" dirty="0" err="1" smtClean="0"/>
              <a:t>alignment</a:t>
            </a:r>
            <a:r>
              <a:rPr lang="fr-FR" sz="1100" b="1" dirty="0" smtClean="0"/>
              <a:t> </a:t>
            </a:r>
            <a:r>
              <a:rPr lang="fr-FR" sz="1100" b="1" dirty="0" err="1" smtClean="0"/>
              <a:t>with</a:t>
            </a:r>
            <a:r>
              <a:rPr lang="fr-FR" sz="1100" b="1" dirty="0" smtClean="0"/>
              <a:t> </a:t>
            </a:r>
            <a:r>
              <a:rPr lang="fr-FR" sz="1100" b="1" dirty="0" err="1" smtClean="0"/>
              <a:t>hierarchical</a:t>
            </a:r>
            <a:r>
              <a:rPr lang="fr-FR" sz="1100" b="1" dirty="0" smtClean="0"/>
              <a:t> </a:t>
            </a:r>
            <a:r>
              <a:rPr lang="fr-FR" sz="1100" b="1" dirty="0" err="1" smtClean="0"/>
              <a:t>clustering</a:t>
            </a:r>
            <a:r>
              <a:rPr lang="fr-FR" sz="1100" b="1" dirty="0" smtClean="0"/>
              <a:t> of the </a:t>
            </a:r>
            <a:r>
              <a:rPr lang="fr-FR" sz="1100" b="1" dirty="0" err="1" smtClean="0"/>
              <a:t>cDNA</a:t>
            </a:r>
            <a:r>
              <a:rPr lang="fr-FR" sz="1100" b="1" dirty="0" smtClean="0"/>
              <a:t> </a:t>
            </a:r>
            <a:r>
              <a:rPr lang="fr-FR" sz="1100" b="1" dirty="0" err="1" smtClean="0"/>
              <a:t>sequences</a:t>
            </a:r>
            <a:r>
              <a:rPr lang="fr-FR" sz="1100" b="1" dirty="0" smtClean="0"/>
              <a:t> </a:t>
            </a:r>
            <a:r>
              <a:rPr lang="fr-FR" sz="1100" b="1" dirty="0" err="1" smtClean="0"/>
              <a:t>isolated</a:t>
            </a:r>
            <a:r>
              <a:rPr lang="fr-FR" sz="1100" b="1" dirty="0" smtClean="0"/>
              <a:t> </a:t>
            </a:r>
            <a:r>
              <a:rPr lang="fr-FR" sz="1100" b="1" dirty="0" err="1" smtClean="0"/>
              <a:t>from</a:t>
            </a:r>
            <a:r>
              <a:rPr lang="fr-FR" sz="1100" b="1" dirty="0" smtClean="0"/>
              <a:t> the </a:t>
            </a:r>
            <a:r>
              <a:rPr lang="fr-FR" sz="1100" b="1" dirty="0" err="1" smtClean="0"/>
              <a:t>yeast</a:t>
            </a:r>
            <a:r>
              <a:rPr lang="fr-FR" sz="1100" b="1" dirty="0" smtClean="0"/>
              <a:t> </a:t>
            </a:r>
            <a:r>
              <a:rPr lang="fr-FR" sz="1100" b="1" dirty="0" err="1" smtClean="0"/>
              <a:t>two</a:t>
            </a:r>
            <a:r>
              <a:rPr lang="fr-FR" sz="1100" b="1" dirty="0" smtClean="0"/>
              <a:t> </a:t>
            </a:r>
            <a:r>
              <a:rPr lang="fr-FR" sz="1100" b="1" dirty="0" err="1" smtClean="0"/>
              <a:t>hybrid</a:t>
            </a:r>
            <a:r>
              <a:rPr lang="fr-FR" sz="1100" b="1" dirty="0" smtClean="0"/>
              <a:t> </a:t>
            </a:r>
            <a:r>
              <a:rPr lang="fr-FR" sz="1100" b="1" dirty="0" err="1" smtClean="0"/>
              <a:t>screens</a:t>
            </a:r>
            <a:r>
              <a:rPr lang="fr-FR" sz="1100" b="1" dirty="0" smtClean="0"/>
              <a:t> on the </a:t>
            </a:r>
            <a:r>
              <a:rPr lang="fr-FR" sz="1100" b="1" i="1" dirty="0" smtClean="0"/>
              <a:t>M. persicae </a:t>
            </a:r>
            <a:r>
              <a:rPr lang="fr-FR" sz="1100" b="1" dirty="0" err="1" smtClean="0"/>
              <a:t>genome</a:t>
            </a:r>
            <a:r>
              <a:rPr lang="fr-FR" sz="1100" b="1" dirty="0" smtClean="0"/>
              <a:t> (Mp_LOC11103473)</a:t>
            </a:r>
            <a:r>
              <a:rPr lang="fr-FR" sz="1100" dirty="0" smtClean="0"/>
              <a:t>. The </a:t>
            </a:r>
            <a:r>
              <a:rPr lang="fr-FR" sz="1100" i="1" dirty="0" smtClean="0"/>
              <a:t>M</a:t>
            </a:r>
            <a:r>
              <a:rPr lang="fr-FR" sz="1100" i="1" dirty="0"/>
              <a:t>. persicae </a:t>
            </a:r>
            <a:r>
              <a:rPr lang="fr-FR" sz="1100" dirty="0" err="1"/>
              <a:t>cDNA</a:t>
            </a:r>
            <a:r>
              <a:rPr lang="fr-FR" sz="1100" dirty="0"/>
              <a:t> </a:t>
            </a:r>
            <a:r>
              <a:rPr lang="fr-FR" sz="1100" dirty="0" err="1"/>
              <a:t>sequences</a:t>
            </a:r>
            <a:r>
              <a:rPr lang="fr-FR" sz="1100" dirty="0"/>
              <a:t> </a:t>
            </a:r>
            <a:r>
              <a:rPr lang="fr-FR" sz="1100" dirty="0" err="1" smtClean="0"/>
              <a:t>were</a:t>
            </a:r>
            <a:r>
              <a:rPr lang="fr-FR" sz="1100" dirty="0" smtClean="0"/>
              <a:t> </a:t>
            </a:r>
            <a:r>
              <a:rPr lang="fr-FR" sz="1100" dirty="0" err="1" smtClean="0"/>
              <a:t>obtained</a:t>
            </a:r>
            <a:r>
              <a:rPr lang="fr-FR" sz="1100" dirty="0" smtClean="0"/>
              <a:t> </a:t>
            </a:r>
            <a:r>
              <a:rPr lang="fr-FR" sz="1100" dirty="0" err="1" smtClean="0"/>
              <a:t>from</a:t>
            </a:r>
            <a:r>
              <a:rPr lang="fr-FR" sz="1100" dirty="0" smtClean="0"/>
              <a:t> the </a:t>
            </a:r>
            <a:r>
              <a:rPr lang="fr-FR" sz="1100" dirty="0" err="1" smtClean="0"/>
              <a:t>yeast</a:t>
            </a:r>
            <a:r>
              <a:rPr lang="fr-FR" sz="1100" dirty="0" smtClean="0"/>
              <a:t> colonies </a:t>
            </a:r>
            <a:r>
              <a:rPr lang="fr-FR" sz="1100" dirty="0" err="1" smtClean="0"/>
              <a:t>growing</a:t>
            </a:r>
            <a:r>
              <a:rPr lang="fr-FR" sz="1100" dirty="0" smtClean="0"/>
              <a:t> </a:t>
            </a:r>
            <a:r>
              <a:rPr lang="fr-FR" sz="1100" dirty="0"/>
              <a:t>on the </a:t>
            </a:r>
            <a:r>
              <a:rPr lang="fr-FR" sz="1100" dirty="0" err="1"/>
              <a:t>selective</a:t>
            </a:r>
            <a:r>
              <a:rPr lang="fr-FR" sz="1100" dirty="0"/>
              <a:t> medium [-LWHA] </a:t>
            </a:r>
            <a:r>
              <a:rPr lang="fr-FR" sz="1100" dirty="0" err="1" smtClean="0"/>
              <a:t>after</a:t>
            </a:r>
            <a:r>
              <a:rPr lang="fr-FR" sz="1100" dirty="0" smtClean="0"/>
              <a:t> screening the </a:t>
            </a:r>
            <a:r>
              <a:rPr lang="fr-FR" sz="1100" dirty="0" err="1" smtClean="0"/>
              <a:t>aphid</a:t>
            </a:r>
            <a:r>
              <a:rPr lang="fr-FR" sz="1100" dirty="0" smtClean="0"/>
              <a:t> </a:t>
            </a:r>
            <a:r>
              <a:rPr lang="fr-FR" sz="1100" dirty="0" err="1" smtClean="0"/>
              <a:t>cDNA</a:t>
            </a:r>
            <a:r>
              <a:rPr lang="fr-FR" sz="1100" dirty="0" smtClean="0"/>
              <a:t> </a:t>
            </a:r>
            <a:r>
              <a:rPr lang="fr-FR" sz="1100" dirty="0" err="1" smtClean="0"/>
              <a:t>library</a:t>
            </a:r>
            <a:r>
              <a:rPr lang="fr-FR" sz="1100" dirty="0" smtClean="0"/>
              <a:t> </a:t>
            </a:r>
            <a:r>
              <a:rPr lang="fr-FR" sz="1100" dirty="0" err="1" smtClean="0"/>
              <a:t>with</a:t>
            </a:r>
            <a:r>
              <a:rPr lang="fr-FR" sz="1100" dirty="0" smtClean="0"/>
              <a:t> the CP</a:t>
            </a:r>
            <a:r>
              <a:rPr lang="fr-FR" sz="1100" baseline="-25000" dirty="0" smtClean="0"/>
              <a:t>CA</a:t>
            </a:r>
            <a:r>
              <a:rPr lang="fr-FR" sz="1100" dirty="0" smtClean="0"/>
              <a:t> (</a:t>
            </a:r>
            <a:r>
              <a:rPr lang="fr-FR" sz="1100" dirty="0" err="1" smtClean="0"/>
              <a:t>CPca</a:t>
            </a:r>
            <a:r>
              <a:rPr lang="fr-FR" sz="1100" dirty="0" smtClean="0"/>
              <a:t> </a:t>
            </a:r>
            <a:r>
              <a:rPr lang="fr-FR" sz="1100" dirty="0" err="1" smtClean="0"/>
              <a:t>sequences</a:t>
            </a:r>
            <a:r>
              <a:rPr lang="fr-FR" sz="1100" dirty="0" smtClean="0"/>
              <a:t>) or RT*</a:t>
            </a:r>
            <a:r>
              <a:rPr lang="fr-FR" sz="1100" baseline="-25000" dirty="0" smtClean="0"/>
              <a:t>CA</a:t>
            </a:r>
            <a:r>
              <a:rPr lang="fr-FR" sz="1100" dirty="0" smtClean="0"/>
              <a:t> (</a:t>
            </a:r>
            <a:r>
              <a:rPr lang="fr-FR" sz="1100" smtClean="0"/>
              <a:t>RTca</a:t>
            </a:r>
            <a:r>
              <a:rPr lang="fr-FR" sz="1100" dirty="0" smtClean="0"/>
              <a:t> </a:t>
            </a:r>
            <a:r>
              <a:rPr lang="fr-FR" sz="1100" dirty="0" err="1" smtClean="0"/>
              <a:t>sequences</a:t>
            </a:r>
            <a:r>
              <a:rPr lang="fr-FR" sz="1100" dirty="0" smtClean="0"/>
              <a:t>).  </a:t>
            </a:r>
            <a:r>
              <a:rPr lang="fr-FR" sz="1100" dirty="0" err="1" smtClean="0"/>
              <a:t>Although</a:t>
            </a:r>
            <a:r>
              <a:rPr lang="fr-FR" sz="1100" dirty="0" smtClean="0"/>
              <a:t> all </a:t>
            </a:r>
            <a:r>
              <a:rPr lang="fr-FR" sz="1100" dirty="0" err="1" smtClean="0"/>
              <a:t>cDNA</a:t>
            </a:r>
            <a:r>
              <a:rPr lang="fr-FR" sz="1100" dirty="0" smtClean="0"/>
              <a:t> </a:t>
            </a:r>
            <a:r>
              <a:rPr lang="fr-FR" sz="1100" dirty="0" err="1" smtClean="0"/>
              <a:t>sequences</a:t>
            </a:r>
            <a:r>
              <a:rPr lang="fr-FR" sz="1100" dirty="0" smtClean="0"/>
              <a:t> </a:t>
            </a:r>
            <a:r>
              <a:rPr lang="fr-FR" sz="1100" dirty="0" err="1" smtClean="0"/>
              <a:t>were</a:t>
            </a:r>
            <a:r>
              <a:rPr lang="fr-FR" sz="1100" dirty="0" smtClean="0"/>
              <a:t> of </a:t>
            </a:r>
            <a:r>
              <a:rPr lang="fr-FR" sz="1100" dirty="0" err="1" smtClean="0"/>
              <a:t>similar</a:t>
            </a:r>
            <a:r>
              <a:rPr lang="fr-FR" sz="1100" dirty="0" smtClean="0"/>
              <a:t> size, the </a:t>
            </a:r>
            <a:r>
              <a:rPr lang="fr-FR" sz="1100" dirty="0" err="1" smtClean="0"/>
              <a:t>sequence</a:t>
            </a:r>
            <a:r>
              <a:rPr lang="fr-FR" sz="1100" dirty="0" smtClean="0"/>
              <a:t> of the CPca219 clone of </a:t>
            </a:r>
            <a:r>
              <a:rPr lang="fr-FR" sz="1100" dirty="0" err="1" smtClean="0"/>
              <a:t>lower</a:t>
            </a:r>
            <a:r>
              <a:rPr lang="fr-FR" sz="1100" dirty="0" smtClean="0"/>
              <a:t> </a:t>
            </a:r>
            <a:r>
              <a:rPr lang="fr-FR" sz="1100" dirty="0" err="1" smtClean="0"/>
              <a:t>quality</a:t>
            </a:r>
            <a:r>
              <a:rPr lang="fr-FR" sz="1100" dirty="0" smtClean="0"/>
              <a:t> </a:t>
            </a:r>
            <a:r>
              <a:rPr lang="fr-FR" sz="1100" dirty="0" err="1" smtClean="0"/>
              <a:t>resulted</a:t>
            </a:r>
            <a:r>
              <a:rPr lang="fr-FR" sz="1100" dirty="0" smtClean="0"/>
              <a:t> in a </a:t>
            </a:r>
            <a:r>
              <a:rPr lang="fr-FR" sz="1100" dirty="0" err="1" smtClean="0"/>
              <a:t>shorter</a:t>
            </a:r>
            <a:r>
              <a:rPr lang="fr-FR" sz="1100" dirty="0" smtClean="0"/>
              <a:t> base-</a:t>
            </a:r>
            <a:r>
              <a:rPr lang="fr-FR" sz="1100" dirty="0" err="1" smtClean="0"/>
              <a:t>pairing</a:t>
            </a:r>
            <a:r>
              <a:rPr lang="fr-FR" sz="1100" dirty="0" smtClean="0"/>
              <a:t> </a:t>
            </a:r>
            <a:r>
              <a:rPr lang="fr-FR" sz="1100" dirty="0" err="1" smtClean="0"/>
              <a:t>with</a:t>
            </a:r>
            <a:r>
              <a:rPr lang="fr-FR" sz="1100" dirty="0" smtClean="0"/>
              <a:t> the </a:t>
            </a:r>
            <a:r>
              <a:rPr lang="fr-FR" sz="1100" i="1" dirty="0" smtClean="0"/>
              <a:t>M. persicae </a:t>
            </a:r>
            <a:r>
              <a:rPr lang="fr-FR" sz="1100" dirty="0" err="1" smtClean="0"/>
              <a:t>genome</a:t>
            </a:r>
            <a:r>
              <a:rPr lang="fr-FR" sz="1100" dirty="0" smtClean="0"/>
              <a:t> </a:t>
            </a:r>
            <a:r>
              <a:rPr lang="fr-FR" sz="1100" dirty="0" err="1" smtClean="0"/>
              <a:t>sequence</a:t>
            </a:r>
            <a:r>
              <a:rPr lang="fr-FR" sz="1100" dirty="0" smtClean="0"/>
              <a:t>. A </a:t>
            </a:r>
            <a:r>
              <a:rPr lang="fr-FR" sz="1100" dirty="0" err="1" smtClean="0"/>
              <a:t>nucleotide</a:t>
            </a:r>
            <a:r>
              <a:rPr lang="fr-FR" sz="1100" dirty="0" smtClean="0"/>
              <a:t> </a:t>
            </a:r>
            <a:r>
              <a:rPr lang="fr-FR" sz="1100" dirty="0" err="1" smtClean="0"/>
              <a:t>polymorphism</a:t>
            </a:r>
            <a:r>
              <a:rPr lang="fr-FR" sz="1100" dirty="0" smtClean="0"/>
              <a:t> </a:t>
            </a:r>
            <a:r>
              <a:rPr lang="fr-FR" sz="1100" dirty="0" err="1" smtClean="0"/>
              <a:t>was</a:t>
            </a:r>
            <a:r>
              <a:rPr lang="fr-FR" sz="1100" dirty="0" smtClean="0"/>
              <a:t> </a:t>
            </a:r>
            <a:r>
              <a:rPr lang="fr-FR" sz="1100" dirty="0" err="1" smtClean="0"/>
              <a:t>observed</a:t>
            </a:r>
            <a:r>
              <a:rPr lang="fr-FR" sz="1100" dirty="0" smtClean="0"/>
              <a:t> at position 2164.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2"/>
          <a:srcRect l="2084" t="22223" r="56875" b="10222"/>
          <a:stretch/>
        </p:blipFill>
        <p:spPr>
          <a:xfrm>
            <a:off x="280034" y="966095"/>
            <a:ext cx="5854066" cy="6022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354852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621</TotalTime>
  <Words>108</Words>
  <Application>Microsoft Office PowerPoint</Application>
  <PresentationFormat>Format A4 (210 x 297 mm)</PresentationFormat>
  <Paragraphs>1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vebrault</dc:creator>
  <cp:lastModifiedBy>vebrault</cp:lastModifiedBy>
  <cp:revision>45</cp:revision>
  <dcterms:created xsi:type="dcterms:W3CDTF">2017-08-07T08:51:50Z</dcterms:created>
  <dcterms:modified xsi:type="dcterms:W3CDTF">2018-02-07T09:41:34Z</dcterms:modified>
</cp:coreProperties>
</file>