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7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27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3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9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5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5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72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92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6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82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00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77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E57B-9D20-4162-82D2-FD89F7721682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06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509262" y="1384688"/>
            <a:ext cx="13743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Empty</a:t>
            </a:r>
            <a:r>
              <a:rPr lang="fr-FR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pGBKT7</a:t>
            </a:r>
            <a:endParaRPr lang="fr-FR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2067790" y="1097201"/>
            <a:ext cx="661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latin typeface="Times New Roman" pitchFamily="18" charset="0"/>
                <a:cs typeface="Times New Roman" pitchFamily="18" charset="0"/>
              </a:rPr>
              <a:t>[-LW]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262851" y="1097201"/>
            <a:ext cx="8645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latin typeface="Times New Roman" pitchFamily="18" charset="0"/>
                <a:cs typeface="Times New Roman" pitchFamily="18" charset="0"/>
              </a:rPr>
              <a:t>[-LWHA]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728794" y="705335"/>
            <a:ext cx="103610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pGAD-Eph</a:t>
            </a:r>
            <a:endParaRPr lang="fr-FR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7157" y="2176534"/>
            <a:ext cx="593168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S2: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Transcription activation of the GAL4-responsive promoter by the Eph 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partial domain.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yeast strain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Y2HGold was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co-transformed with </a:t>
            </a:r>
            <a:r>
              <a:rPr lang="en-US" sz="1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pGAD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-Eph and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empty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pGBKT7. Three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colonies were allowed to grow on a medium lacking leucine and tryptophan [-LW] before being transferred onto a selective medium deprived of leucine, tryptophan, histidine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[-LWH] and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adenine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[-LWHA]. Yeast cells were grown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28°C for 3 days on [-LW] and for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days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[-LWH] and [-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LWHA].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735591" y="1097201"/>
            <a:ext cx="661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latin typeface="Times New Roman" pitchFamily="18" charset="0"/>
                <a:cs typeface="Times New Roman" pitchFamily="18" charset="0"/>
              </a:rPr>
              <a:t>[-LWH]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623126" y="4650352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" name="Picture 1" descr="SD-TLH003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5" t="16519" r="1567" b="75674"/>
          <a:stretch>
            <a:fillRect/>
          </a:stretch>
        </p:blipFill>
        <p:spPr bwMode="auto">
          <a:xfrm>
            <a:off x="3217154" y="1388648"/>
            <a:ext cx="161607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99794" y="1736896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7" name="Picture 3" descr="SD-TL002"/>
          <p:cNvPicPr>
            <a:picLocks noChangeAspect="1" noChangeArrowheads="1"/>
          </p:cNvPicPr>
          <p:nvPr/>
        </p:nvPicPr>
        <p:blipFill>
          <a:blip r:embed="rId3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21" t="16919" r="1184" b="75330"/>
          <a:stretch>
            <a:fillRect/>
          </a:stretch>
        </p:blipFill>
        <p:spPr bwMode="auto">
          <a:xfrm>
            <a:off x="1565281" y="1387060"/>
            <a:ext cx="1614488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441615" y="6190255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28954" y="4468017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31" name="Picture 7" descr="SD-AHTL004"/>
          <p:cNvPicPr>
            <a:picLocks noChangeAspect="1" noChangeArrowheads="1"/>
          </p:cNvPicPr>
          <p:nvPr/>
        </p:nvPicPr>
        <p:blipFill>
          <a:blip r:embed="rId4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9" t="16960" r="1282" b="75221"/>
          <a:stretch>
            <a:fillRect/>
          </a:stretch>
        </p:blipFill>
        <p:spPr bwMode="auto">
          <a:xfrm>
            <a:off x="4870615" y="1387854"/>
            <a:ext cx="16160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259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103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34</cp:revision>
  <cp:lastPrinted>2017-07-31T06:53:54Z</cp:lastPrinted>
  <dcterms:created xsi:type="dcterms:W3CDTF">2017-07-28T14:55:05Z</dcterms:created>
  <dcterms:modified xsi:type="dcterms:W3CDTF">2018-02-08T13:00:00Z</dcterms:modified>
</cp:coreProperties>
</file>