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</p:sldIdLst>
  <p:sldSz cx="6858000" cy="9906000" type="A4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0" autoAdjust="0"/>
    <p:restoredTop sz="94660"/>
  </p:normalViewPr>
  <p:slideViewPr>
    <p:cSldViewPr snapToGrid="0">
      <p:cViewPr varScale="1">
        <p:scale>
          <a:sx n="69" d="100"/>
          <a:sy n="69" d="100"/>
        </p:scale>
        <p:origin x="271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7276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238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6995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1352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55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9727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5923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7672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1821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2008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7778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065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60" name="Picture 64" descr="SD-TL00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59" t="2982" r="1197" b="85505"/>
          <a:stretch/>
        </p:blipFill>
        <p:spPr bwMode="auto">
          <a:xfrm>
            <a:off x="3155731" y="1650123"/>
            <a:ext cx="635876" cy="181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64" descr="SD-TL00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" t="19302" r="60677" b="68897"/>
          <a:stretch/>
        </p:blipFill>
        <p:spPr bwMode="auto">
          <a:xfrm>
            <a:off x="1660634" y="1978572"/>
            <a:ext cx="641132" cy="183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64" descr="SD-TL00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53" t="67765" r="263" b="20064"/>
          <a:stretch/>
        </p:blipFill>
        <p:spPr bwMode="auto">
          <a:xfrm>
            <a:off x="1663261" y="1652752"/>
            <a:ext cx="638505" cy="183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64" descr="SD-TL00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" t="68378" r="60692" b="19796"/>
          <a:stretch/>
        </p:blipFill>
        <p:spPr bwMode="auto">
          <a:xfrm>
            <a:off x="1660634" y="1326931"/>
            <a:ext cx="641132" cy="183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" name="Picture 34" descr="SD-AHTL_7jours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77" t="5261" r="2133" b="83980"/>
          <a:stretch/>
        </p:blipFill>
        <p:spPr bwMode="auto">
          <a:xfrm>
            <a:off x="3841531" y="1652752"/>
            <a:ext cx="635876" cy="17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5" name="Picture 34" descr="SD-AHTL_7jours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0" t="19812" r="62478" b="69048"/>
          <a:stretch/>
        </p:blipFill>
        <p:spPr bwMode="auto">
          <a:xfrm>
            <a:off x="2351689" y="1981200"/>
            <a:ext cx="635877" cy="186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1" name="Picture 34" descr="SD-AHTL_7jours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98" r="61752" b="19330"/>
          <a:stretch/>
        </p:blipFill>
        <p:spPr bwMode="auto">
          <a:xfrm>
            <a:off x="2351606" y="1330577"/>
            <a:ext cx="638587" cy="183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7" name="Picture 34" descr="SD-AHTL_7jours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75" t="69952" r="2305" b="17635"/>
          <a:stretch/>
        </p:blipFill>
        <p:spPr bwMode="auto">
          <a:xfrm>
            <a:off x="2351690" y="1650123"/>
            <a:ext cx="638503" cy="18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0" descr="-TL2003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0" r="-1" b="78825"/>
          <a:stretch/>
        </p:blipFill>
        <p:spPr bwMode="auto">
          <a:xfrm>
            <a:off x="3158358" y="1327177"/>
            <a:ext cx="633045" cy="186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2" descr="-AHTL123004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70" t="3202" r="1091" b="89347"/>
          <a:stretch/>
        </p:blipFill>
        <p:spPr bwMode="auto">
          <a:xfrm rot="21540000">
            <a:off x="3845156" y="1327044"/>
            <a:ext cx="633071" cy="186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Rectangle 38"/>
          <p:cNvSpPr/>
          <p:nvPr/>
        </p:nvSpPr>
        <p:spPr>
          <a:xfrm>
            <a:off x="868079" y="1963417"/>
            <a:ext cx="84189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Empty</a:t>
            </a:r>
            <a:r>
              <a:rPr lang="fr-FR" sz="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pLexAN</a:t>
            </a:r>
            <a:endParaRPr lang="fr-FR" sz="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68079" y="1641605"/>
            <a:ext cx="83388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pLexAN</a:t>
            </a:r>
            <a:r>
              <a:rPr lang="fr-FR" sz="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-RT*</a:t>
            </a:r>
            <a:r>
              <a:rPr lang="fr-FR" sz="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Tu</a:t>
            </a:r>
            <a:endParaRPr lang="fr-FR" sz="800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868079" y="1328684"/>
            <a:ext cx="77777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pLexAN-CP</a:t>
            </a:r>
            <a:r>
              <a:rPr lang="fr-FR" sz="800" baseline="-25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Tu</a:t>
            </a:r>
            <a:endParaRPr lang="fr-FR" sz="800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1734698" y="1129518"/>
            <a:ext cx="4575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[-LW]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2375361" y="1129518"/>
            <a:ext cx="5981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[-LWHA]</a:t>
            </a:r>
          </a:p>
        </p:txBody>
      </p:sp>
      <p:sp>
        <p:nvSpPr>
          <p:cNvPr id="47" name="Rectangle 46"/>
          <p:cNvSpPr/>
          <p:nvPr/>
        </p:nvSpPr>
        <p:spPr>
          <a:xfrm>
            <a:off x="3376274" y="982734"/>
            <a:ext cx="75693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Empty</a:t>
            </a:r>
            <a:r>
              <a:rPr lang="fr-FR" sz="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pGAD</a:t>
            </a:r>
            <a:endParaRPr lang="fr-FR" sz="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897034" y="982734"/>
            <a:ext cx="65594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pGAD-Eph</a:t>
            </a:r>
            <a:endParaRPr lang="fr-FR" sz="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3226496" y="1129518"/>
            <a:ext cx="5286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[-LW]</a:t>
            </a:r>
          </a:p>
        </p:txBody>
      </p:sp>
      <p:sp>
        <p:nvSpPr>
          <p:cNvPr id="54" name="ZoneTexte 53"/>
          <p:cNvSpPr txBox="1"/>
          <p:nvPr/>
        </p:nvSpPr>
        <p:spPr>
          <a:xfrm>
            <a:off x="3804676" y="1129518"/>
            <a:ext cx="616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[-LWHA]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30078" y="2789992"/>
            <a:ext cx="5931681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lang="en-US" sz="11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S3: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Interaction between </a:t>
            </a:r>
            <a:r>
              <a:rPr lang="en-US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TuYV </a:t>
            </a:r>
            <a:r>
              <a:rPr lang="en-US" sz="11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structural proteins and Eph partial domain. 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yeast strain</a:t>
            </a:r>
            <a:r>
              <a:rPr lang="en-US" sz="11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NMY51 was co-transformed with </a:t>
            </a:r>
            <a:r>
              <a:rPr lang="en-US" sz="11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pGAD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-Eph and </a:t>
            </a:r>
            <a:r>
              <a:rPr 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pLexAN-CP</a:t>
            </a:r>
            <a:r>
              <a:rPr lang="en-US" sz="1100" baseline="-25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1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pLexAN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-RT*</a:t>
            </a:r>
            <a:r>
              <a:rPr lang="en-US" sz="1100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or the empty </a:t>
            </a:r>
            <a:r>
              <a:rPr lang="en-US" sz="11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pLexAN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In parallel, yeast cells were co-transformed with the empty </a:t>
            </a:r>
            <a:r>
              <a:rPr lang="en-US" sz="11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pGAD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one of the viral </a:t>
            </a:r>
            <a:r>
              <a:rPr lang="en-US" sz="11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pLexAN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-derived plasmids mentioned above. Three colonies were allowed to grow on a medium lacking leucine and tryptophan [-LW] before being transferred onto a selective medium deprived of leucine, tryptophan, histidine and adenine 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[-LWHA]. Yeast cells were grown 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28°C for 3 days on [-LW] and for </a:t>
            </a:r>
            <a:r>
              <a:rPr 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 days 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[-LWHA].</a:t>
            </a:r>
            <a:endParaRPr lang="fr-F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2591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364</TotalTime>
  <Words>126</Words>
  <Application>Microsoft Office PowerPoint</Application>
  <PresentationFormat>Format A4 (210 x 297 mm)</PresentationFormat>
  <Paragraphs>10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vebrault</dc:creator>
  <cp:lastModifiedBy>vebrault</cp:lastModifiedBy>
  <cp:revision>31</cp:revision>
  <cp:lastPrinted>2017-07-31T06:53:54Z</cp:lastPrinted>
  <dcterms:created xsi:type="dcterms:W3CDTF">2017-07-28T14:55:05Z</dcterms:created>
  <dcterms:modified xsi:type="dcterms:W3CDTF">2018-02-08T13:00:45Z</dcterms:modified>
</cp:coreProperties>
</file>