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</p:sldIdLst>
  <p:sldSz cx="6858000" cy="9906000" type="A4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0" autoAdjust="0"/>
    <p:restoredTop sz="94660"/>
  </p:normalViewPr>
  <p:slideViewPr>
    <p:cSldViewPr snapToGrid="0">
      <p:cViewPr varScale="1">
        <p:scale>
          <a:sx n="69" d="100"/>
          <a:sy n="69" d="100"/>
        </p:scale>
        <p:origin x="271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7276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238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6995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1352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855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9727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5923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7672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1821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2008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CE57B-9D20-4162-82D2-FD89F7721682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7778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CE57B-9D20-4162-82D2-FD89F7721682}" type="datetimeFigureOut">
              <a:rPr lang="fr-FR" smtClean="0"/>
              <a:t>07/02/2018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94337-931C-4B55-A71A-7B736764CE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065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530078" y="1682786"/>
            <a:ext cx="180530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sz="1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Empty</a:t>
            </a:r>
            <a:r>
              <a:rPr lang="fr-FR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pGBKT7 / pGAD-CP</a:t>
            </a:r>
            <a:r>
              <a:rPr lang="fr-FR" sz="10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fr-FR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fr-FR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15779" y="1274735"/>
            <a:ext cx="16834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pGBKT7-CP</a:t>
            </a:r>
            <a:r>
              <a:rPr lang="fr-FR" sz="10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 </a:t>
            </a:r>
            <a:r>
              <a:rPr lang="fr-FR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/ pGAD-CP</a:t>
            </a:r>
            <a:r>
              <a:rPr lang="fr-FR" sz="10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endParaRPr lang="fr-FR" sz="1000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2237490" y="997771"/>
            <a:ext cx="6989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Times New Roman" pitchFamily="18" charset="0"/>
                <a:cs typeface="Times New Roman" pitchFamily="18" charset="0"/>
              </a:rPr>
              <a:t>[-LW]</a:t>
            </a:r>
          </a:p>
        </p:txBody>
      </p:sp>
      <p:sp>
        <p:nvSpPr>
          <p:cNvPr id="46" name="ZoneTexte 45"/>
          <p:cNvSpPr txBox="1"/>
          <p:nvPr/>
        </p:nvSpPr>
        <p:spPr>
          <a:xfrm>
            <a:off x="3155013" y="997771"/>
            <a:ext cx="9138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Times New Roman" pitchFamily="18" charset="0"/>
                <a:cs typeface="Times New Roman" pitchFamily="18" charset="0"/>
              </a:rPr>
              <a:t>[-LWHA]</a:t>
            </a:r>
          </a:p>
        </p:txBody>
      </p:sp>
      <p:sp>
        <p:nvSpPr>
          <p:cNvPr id="47" name="Rectangle 46"/>
          <p:cNvSpPr/>
          <p:nvPr/>
        </p:nvSpPr>
        <p:spPr>
          <a:xfrm>
            <a:off x="530078" y="2048906"/>
            <a:ext cx="175080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pGBKT7-CP</a:t>
            </a:r>
            <a:r>
              <a:rPr lang="fr-FR" sz="10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Ca </a:t>
            </a:r>
            <a:r>
              <a:rPr lang="fr-FR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fr-FR" sz="1000" baseline="-25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Empty</a:t>
            </a:r>
            <a:r>
              <a:rPr lang="fr-FR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pGAD</a:t>
            </a:r>
            <a:endParaRPr lang="fr-FR" sz="1000" baseline="-25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6698" y="2729032"/>
            <a:ext cx="629744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lang="en-US" sz="11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S4: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Association of CABYV-CP in yeast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yeast strain</a:t>
            </a:r>
            <a:r>
              <a:rPr lang="en-US" sz="11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Y2HGold</a:t>
            </a:r>
            <a:r>
              <a:rPr 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was co-transformed with </a:t>
            </a:r>
            <a:r>
              <a:rPr 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pGBKT7-CP</a:t>
            </a:r>
            <a:r>
              <a:rPr lang="en-US" sz="1100" baseline="-25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</a:t>
            </a:r>
            <a:r>
              <a:rPr 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US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pGAD-CP</a:t>
            </a:r>
            <a:r>
              <a:rPr lang="en-US" sz="1100" baseline="-250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</a:t>
            </a:r>
            <a:r>
              <a:rPr 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In parallel, yeast cells were co-transformed with one of the former recombinant plasmid and one of the 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empty </a:t>
            </a:r>
            <a:r>
              <a:rPr 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plasmids (empty </a:t>
            </a:r>
            <a:r>
              <a:rPr lang="en-US" sz="11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pGAD</a:t>
            </a:r>
            <a:r>
              <a:rPr lang="en-US" sz="11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or empty pGBKT7). Three 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colonies were allowed to grow at 28°C for 5 days on a medium lacking leucine and tryptophan [-LW] before being transferred onto a selective medium deprived of leucine, tryptophan, histidine and adenine 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[-LWHA</a:t>
            </a:r>
            <a:r>
              <a:rPr lang="en-GB" sz="1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].</a:t>
            </a:r>
            <a:endParaRPr lang="fr-F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8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4496" r="62988" b="68940"/>
          <a:stretch/>
        </p:blipFill>
        <p:spPr bwMode="auto">
          <a:xfrm>
            <a:off x="2256095" y="1244071"/>
            <a:ext cx="692150" cy="316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62790" t="2318" r="4952" b="70729"/>
          <a:stretch/>
        </p:blipFill>
        <p:spPr bwMode="auto">
          <a:xfrm>
            <a:off x="2256096" y="1646669"/>
            <a:ext cx="686676" cy="306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5"/>
          <p:cNvPicPr>
            <a:picLocks noChangeAspect="1" noChangeArrowheads="1"/>
          </p:cNvPicPr>
          <p:nvPr/>
        </p:nvPicPr>
        <p:blipFill rotWithShape="1">
          <a:blip r:embed="rId3" cstate="print"/>
          <a:srcRect l="5120" r="59914" b="70494"/>
          <a:stretch/>
        </p:blipFill>
        <p:spPr bwMode="auto">
          <a:xfrm>
            <a:off x="3247571" y="1250183"/>
            <a:ext cx="702129" cy="303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5"/>
          <p:cNvPicPr>
            <a:picLocks noChangeAspect="1" noChangeArrowheads="1"/>
          </p:cNvPicPr>
          <p:nvPr/>
        </p:nvPicPr>
        <p:blipFill rotWithShape="1">
          <a:blip r:embed="rId3" cstate="print"/>
          <a:srcRect l="65447" t="4072" b="67074"/>
          <a:stretch/>
        </p:blipFill>
        <p:spPr bwMode="auto">
          <a:xfrm>
            <a:off x="3248552" y="1650276"/>
            <a:ext cx="693829" cy="305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5"/>
          <p:cNvPicPr>
            <a:picLocks noChangeAspect="1" noChangeArrowheads="1"/>
          </p:cNvPicPr>
          <p:nvPr/>
        </p:nvPicPr>
        <p:blipFill rotWithShape="1">
          <a:blip r:embed="rId3" cstate="print"/>
          <a:srcRect l="63839" t="35008" r="3146" b="37618"/>
          <a:stretch/>
        </p:blipFill>
        <p:spPr bwMode="auto">
          <a:xfrm>
            <a:off x="3251550" y="2046483"/>
            <a:ext cx="691012" cy="308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63938" t="32945" r="3487" b="37856"/>
          <a:stretch/>
        </p:blipFill>
        <p:spPr bwMode="auto">
          <a:xfrm>
            <a:off x="2256095" y="2047875"/>
            <a:ext cx="693421" cy="306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322591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727</TotalTime>
  <Words>104</Words>
  <Application>Microsoft Office PowerPoint</Application>
  <PresentationFormat>Format A4 (210 x 297 mm)</PresentationFormat>
  <Paragraphs>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vebrault</dc:creator>
  <cp:lastModifiedBy>vebrault</cp:lastModifiedBy>
  <cp:revision>38</cp:revision>
  <cp:lastPrinted>2017-07-31T06:53:54Z</cp:lastPrinted>
  <dcterms:created xsi:type="dcterms:W3CDTF">2017-07-28T14:55:05Z</dcterms:created>
  <dcterms:modified xsi:type="dcterms:W3CDTF">2018-02-07T07:22:01Z</dcterms:modified>
</cp:coreProperties>
</file>