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45" autoAdjust="0"/>
    <p:restoredTop sz="94660"/>
  </p:normalViewPr>
  <p:slideViewPr>
    <p:cSldViewPr snapToGrid="0">
      <p:cViewPr varScale="1">
        <p:scale>
          <a:sx n="69" d="100"/>
          <a:sy n="69" d="100"/>
        </p:scale>
        <p:origin x="269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E3470-7EA9-4D32-A529-BA0E6D2FCC9F}" type="datetimeFigureOut">
              <a:rPr lang="fr-FR" smtClean="0"/>
              <a:t>05/02/2018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92354-2E60-43C7-A093-D55436E505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1681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E3470-7EA9-4D32-A529-BA0E6D2FCC9F}" type="datetimeFigureOut">
              <a:rPr lang="fr-FR" smtClean="0"/>
              <a:t>05/02/2018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92354-2E60-43C7-A093-D55436E505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819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E3470-7EA9-4D32-A529-BA0E6D2FCC9F}" type="datetimeFigureOut">
              <a:rPr lang="fr-FR" smtClean="0"/>
              <a:t>05/02/2018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92354-2E60-43C7-A093-D55436E505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3852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E3470-7EA9-4D32-A529-BA0E6D2FCC9F}" type="datetimeFigureOut">
              <a:rPr lang="fr-FR" smtClean="0"/>
              <a:t>05/02/2018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92354-2E60-43C7-A093-D55436E505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7519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E3470-7EA9-4D32-A529-BA0E6D2FCC9F}" type="datetimeFigureOut">
              <a:rPr lang="fr-FR" smtClean="0"/>
              <a:t>05/02/2018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92354-2E60-43C7-A093-D55436E505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921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E3470-7EA9-4D32-A529-BA0E6D2FCC9F}" type="datetimeFigureOut">
              <a:rPr lang="fr-FR" smtClean="0"/>
              <a:t>05/02/2018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92354-2E60-43C7-A093-D55436E505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0483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E3470-7EA9-4D32-A529-BA0E6D2FCC9F}" type="datetimeFigureOut">
              <a:rPr lang="fr-FR" smtClean="0"/>
              <a:t>05/02/2018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92354-2E60-43C7-A093-D55436E505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2143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E3470-7EA9-4D32-A529-BA0E6D2FCC9F}" type="datetimeFigureOut">
              <a:rPr lang="fr-FR" smtClean="0"/>
              <a:t>05/02/2018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92354-2E60-43C7-A093-D55436E505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5984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E3470-7EA9-4D32-A529-BA0E6D2FCC9F}" type="datetimeFigureOut">
              <a:rPr lang="fr-FR" smtClean="0"/>
              <a:t>05/02/2018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92354-2E60-43C7-A093-D55436E505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7290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E3470-7EA9-4D32-A529-BA0E6D2FCC9F}" type="datetimeFigureOut">
              <a:rPr lang="fr-FR" smtClean="0"/>
              <a:t>05/02/2018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92354-2E60-43C7-A093-D55436E505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2798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E3470-7EA9-4D32-A529-BA0E6D2FCC9F}" type="datetimeFigureOut">
              <a:rPr lang="fr-FR" smtClean="0"/>
              <a:t>05/02/2018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92354-2E60-43C7-A093-D55436E505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6952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E3470-7EA9-4D32-A529-BA0E6D2FCC9F}" type="datetimeFigureOut">
              <a:rPr lang="fr-FR" smtClean="0"/>
              <a:t>05/02/2018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92354-2E60-43C7-A093-D55436E505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9577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461" t="23952" r="25996" b="28742"/>
          <a:stretch/>
        </p:blipFill>
        <p:spPr>
          <a:xfrm>
            <a:off x="850309" y="1043770"/>
            <a:ext cx="2611925" cy="2080429"/>
          </a:xfrm>
          <a:prstGeom prst="rect">
            <a:avLst/>
          </a:prstGeom>
        </p:spPr>
      </p:pic>
      <p:cxnSp>
        <p:nvCxnSpPr>
          <p:cNvPr id="30" name="Connecteur droit avec flèche 29"/>
          <p:cNvCxnSpPr/>
          <p:nvPr/>
        </p:nvCxnSpPr>
        <p:spPr>
          <a:xfrm flipH="1">
            <a:off x="1606550" y="946150"/>
            <a:ext cx="457200" cy="5969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1974888" y="723217"/>
            <a:ext cx="8451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i="1" dirty="0" smtClean="0"/>
              <a:t>M. persicae</a:t>
            </a:r>
            <a:endParaRPr lang="fr-FR" sz="1100" i="1" dirty="0"/>
          </a:p>
        </p:txBody>
      </p:sp>
      <p:cxnSp>
        <p:nvCxnSpPr>
          <p:cNvPr id="33" name="Connecteur droit avec flèche 32"/>
          <p:cNvCxnSpPr>
            <a:stCxn id="36" idx="1"/>
          </p:cNvCxnSpPr>
          <p:nvPr/>
        </p:nvCxnSpPr>
        <p:spPr>
          <a:xfrm flipH="1" flipV="1">
            <a:off x="1794546" y="2499935"/>
            <a:ext cx="1834864" cy="489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/>
          <p:cNvCxnSpPr>
            <a:stCxn id="36" idx="1"/>
          </p:cNvCxnSpPr>
          <p:nvPr/>
        </p:nvCxnSpPr>
        <p:spPr>
          <a:xfrm flipH="1">
            <a:off x="3055620" y="2548890"/>
            <a:ext cx="573790" cy="1068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>
            <a:off x="3629410" y="2248808"/>
            <a:ext cx="161268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 smtClean="0"/>
              <a:t>Honeydew</a:t>
            </a:r>
            <a:r>
              <a:rPr lang="fr-FR" sz="1100" dirty="0" smtClean="0"/>
              <a:t> </a:t>
            </a:r>
            <a:r>
              <a:rPr lang="fr-FR" sz="1100" dirty="0" err="1" smtClean="0"/>
              <a:t>droplets</a:t>
            </a:r>
            <a:r>
              <a:rPr lang="fr-FR" sz="1100" dirty="0" smtClean="0"/>
              <a:t> on</a:t>
            </a:r>
            <a:endParaRPr lang="fr-FR" sz="1100" dirty="0"/>
          </a:p>
          <a:p>
            <a:r>
              <a:rPr lang="fr-FR" sz="1100" dirty="0" err="1"/>
              <a:t>f</a:t>
            </a:r>
            <a:r>
              <a:rPr lang="fr-FR" sz="1100" dirty="0" err="1" smtClean="0"/>
              <a:t>ilter</a:t>
            </a:r>
            <a:r>
              <a:rPr lang="fr-FR" sz="1100" dirty="0" smtClean="0"/>
              <a:t> </a:t>
            </a:r>
            <a:r>
              <a:rPr lang="fr-FR" sz="1100" dirty="0" err="1" smtClean="0"/>
              <a:t>papers</a:t>
            </a:r>
            <a:r>
              <a:rPr lang="fr-FR" sz="1100" dirty="0" smtClean="0"/>
              <a:t> </a:t>
            </a:r>
            <a:r>
              <a:rPr lang="fr-FR" sz="1100" dirty="0" err="1" smtClean="0"/>
              <a:t>soaked</a:t>
            </a:r>
            <a:r>
              <a:rPr lang="fr-FR" sz="1100" dirty="0" smtClean="0"/>
              <a:t> in the pH </a:t>
            </a:r>
            <a:r>
              <a:rPr lang="fr-FR" sz="1100" dirty="0" err="1" smtClean="0"/>
              <a:t>indicator</a:t>
            </a:r>
            <a:r>
              <a:rPr lang="fr-FR" sz="1100" dirty="0" smtClean="0"/>
              <a:t> solution</a:t>
            </a:r>
            <a:endParaRPr lang="fr-FR" sz="1100" dirty="0"/>
          </a:p>
        </p:txBody>
      </p:sp>
      <p:sp>
        <p:nvSpPr>
          <p:cNvPr id="9" name="Rectangle 8"/>
          <p:cNvSpPr/>
          <p:nvPr/>
        </p:nvSpPr>
        <p:spPr>
          <a:xfrm>
            <a:off x="552059" y="3819699"/>
            <a:ext cx="539154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US" sz="11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</a:t>
            </a:r>
            <a:r>
              <a:rPr lang="en-US" sz="1100" b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S6:</a:t>
            </a:r>
            <a:r>
              <a:rPr lang="en-US" sz="110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Experimental set-up to evaluate aphid feeding activity on an artificial medium. </a:t>
            </a:r>
            <a:r>
              <a:rPr 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(A)</a:t>
            </a:r>
            <a:r>
              <a:rPr lang="en-US" sz="11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i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M. persicae </a:t>
            </a:r>
            <a:r>
              <a:rPr lang="fr-FR" sz="11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were</a:t>
            </a:r>
            <a:r>
              <a:rPr lang="fr-FR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encaged</a:t>
            </a:r>
            <a:r>
              <a:rPr lang="fr-FR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into</a:t>
            </a:r>
            <a:r>
              <a:rPr lang="fr-FR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 </a:t>
            </a:r>
            <a:r>
              <a:rPr lang="fr-FR" sz="11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opened</a:t>
            </a:r>
            <a:r>
              <a:rPr lang="fr-FR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black container </a:t>
            </a:r>
            <a:r>
              <a:rPr lang="fr-FR" sz="11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internally</a:t>
            </a:r>
            <a:r>
              <a:rPr lang="fr-FR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covered</a:t>
            </a:r>
            <a:r>
              <a:rPr lang="fr-FR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fr-FR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11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filter</a:t>
            </a:r>
            <a:r>
              <a:rPr lang="fr-FR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paper</a:t>
            </a:r>
            <a:r>
              <a:rPr lang="fr-FR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The container </a:t>
            </a:r>
            <a:r>
              <a:rPr lang="fr-FR" sz="11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was</a:t>
            </a:r>
            <a:r>
              <a:rPr lang="fr-FR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closed</a:t>
            </a:r>
            <a:r>
              <a:rPr lang="fr-FR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at one </a:t>
            </a:r>
            <a:r>
              <a:rPr lang="fr-FR" sz="11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extremity</a:t>
            </a:r>
            <a:r>
              <a:rPr lang="fr-FR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fr-FR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11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parafilm</a:t>
            </a:r>
            <a:r>
              <a:rPr lang="fr-FR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membrane and, at the </a:t>
            </a:r>
            <a:r>
              <a:rPr lang="fr-FR" sz="11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other</a:t>
            </a:r>
            <a:r>
              <a:rPr lang="fr-FR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end, </a:t>
            </a:r>
            <a:r>
              <a:rPr lang="fr-FR" sz="11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fr-FR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another</a:t>
            </a:r>
            <a:r>
              <a:rPr lang="fr-FR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filter</a:t>
            </a:r>
            <a:r>
              <a:rPr lang="fr-FR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paper</a:t>
            </a:r>
            <a:r>
              <a:rPr lang="fr-FR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covering</a:t>
            </a:r>
            <a:r>
              <a:rPr lang="fr-FR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 box </a:t>
            </a:r>
            <a:r>
              <a:rPr lang="fr-FR" sz="11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lid</a:t>
            </a:r>
            <a:r>
              <a:rPr 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Both filter papers shown in (B) were previously soaked into 0.2% </a:t>
            </a:r>
            <a:r>
              <a:rPr lang="en-US" sz="11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bromocresol</a:t>
            </a:r>
            <a:r>
              <a:rPr 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green to be used as pH-indicator papers. Aphids fed through the </a:t>
            </a:r>
            <a:r>
              <a:rPr lang="en-US" sz="11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parafilm</a:t>
            </a:r>
            <a:r>
              <a:rPr 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membrane on an artificial medium containing the dsRNA for 48h and the honeydew droplets that appeared as purple dots on the filter papers were quantified. </a:t>
            </a:r>
            <a:endParaRPr lang="fr-F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94643" y="1043770"/>
            <a:ext cx="367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(A)</a:t>
            </a:r>
            <a:endParaRPr lang="fr-FR" sz="1200" dirty="0"/>
          </a:p>
        </p:txBody>
      </p:sp>
      <p:sp>
        <p:nvSpPr>
          <p:cNvPr id="12" name="ZoneTexte 11"/>
          <p:cNvSpPr txBox="1"/>
          <p:nvPr/>
        </p:nvSpPr>
        <p:spPr>
          <a:xfrm>
            <a:off x="794643" y="2032165"/>
            <a:ext cx="367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(B)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3814202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136</Words>
  <Application>Microsoft Office PowerPoint</Application>
  <PresentationFormat>Format A4 (210 x 297 mm)</PresentationFormat>
  <Paragraphs>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Thème Office</vt:lpstr>
      <vt:lpstr>Présentation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vebrault</dc:creator>
  <cp:lastModifiedBy>vebrault</cp:lastModifiedBy>
  <cp:revision>10</cp:revision>
  <cp:lastPrinted>2017-11-29T10:55:07Z</cp:lastPrinted>
  <dcterms:created xsi:type="dcterms:W3CDTF">2017-08-11T12:57:20Z</dcterms:created>
  <dcterms:modified xsi:type="dcterms:W3CDTF">2018-02-05T14:34:03Z</dcterms:modified>
</cp:coreProperties>
</file>