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9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60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8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5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1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93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8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5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69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8895F-5B8D-4658-A2F1-05874C3F69BE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7D5EF-C68F-44E9-B526-90F788C0F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5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2" t="10649" r="15080" b="14814"/>
          <a:stretch/>
        </p:blipFill>
        <p:spPr>
          <a:xfrm>
            <a:off x="2209799" y="1219200"/>
            <a:ext cx="4572001" cy="4089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83267" y="5224902"/>
            <a:ext cx="64854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Real-time </a:t>
            </a:r>
            <a:r>
              <a:rPr lang="en-US" dirty="0"/>
              <a:t>RT-PCR for the expression of osteoblast differentiation markers, </a:t>
            </a:r>
            <a:r>
              <a:rPr lang="en-US" dirty="0" smtClean="0"/>
              <a:t>in a </a:t>
            </a:r>
            <a:r>
              <a:rPr lang="en-US" dirty="0"/>
              <a:t>second set of D0 and D24 osteoblasts.</a:t>
            </a:r>
          </a:p>
        </p:txBody>
      </p:sp>
    </p:spTree>
    <p:extLst>
      <p:ext uri="{BB962C8B-B14F-4D97-AF65-F5344CB8AC3E}">
        <p14:creationId xmlns:p14="http://schemas.microsoft.com/office/powerpoint/2010/main" val="3201080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Remenda,Sandra A</dc:creator>
  <cp:lastModifiedBy>Remenda,Sandra A</cp:lastModifiedBy>
  <cp:revision>1</cp:revision>
  <dcterms:created xsi:type="dcterms:W3CDTF">2018-03-08T22:02:18Z</dcterms:created>
  <dcterms:modified xsi:type="dcterms:W3CDTF">2018-03-08T22:04:53Z</dcterms:modified>
</cp:coreProperties>
</file>