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0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3288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360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687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235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58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151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21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816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38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9747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83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6C8F5-5A42-491A-86B9-61A39F592278}" type="datetimeFigureOut">
              <a:rPr lang="de-DE" smtClean="0"/>
              <a:t>28.08.2017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F4FA1-6670-461D-A043-6D0EDF4DAAE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154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CB86404-A00C-4D88-874F-9E4575B30990}"/>
              </a:ext>
            </a:extLst>
          </p:cNvPr>
          <p:cNvGrpSpPr>
            <a:grpSpLocks noChangeAspect="1"/>
          </p:cNvGrpSpPr>
          <p:nvPr/>
        </p:nvGrpSpPr>
        <p:grpSpPr>
          <a:xfrm>
            <a:off x="1235104" y="1268291"/>
            <a:ext cx="4695130" cy="3958944"/>
            <a:chOff x="1260198" y="1105469"/>
            <a:chExt cx="4192084" cy="3534771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DAAC8471-77A5-41F8-994F-454A20E26B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000"/>
                      </a14:imgEffect>
                      <a14:imgEffect>
                        <a14:brightnessContrast bright="10000" contrast="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34" t="5807" r="320" b="752"/>
            <a:stretch/>
          </p:blipFill>
          <p:spPr>
            <a:xfrm>
              <a:off x="1260198" y="1105469"/>
              <a:ext cx="4192084" cy="3534771"/>
            </a:xfrm>
            <a:prstGeom prst="rect">
              <a:avLst/>
            </a:prstGeom>
          </p:spPr>
        </p:pic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BECA2BF4-CAFE-48EC-BCE5-60D78F943254}"/>
                </a:ext>
              </a:extLst>
            </p:cNvPr>
            <p:cNvCxnSpPr/>
            <p:nvPr/>
          </p:nvCxnSpPr>
          <p:spPr>
            <a:xfrm>
              <a:off x="4906370" y="4537880"/>
              <a:ext cx="38213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340CF71D-0576-4D79-829D-245A803663C5}"/>
                </a:ext>
              </a:extLst>
            </p:cNvPr>
            <p:cNvSpPr txBox="1"/>
            <p:nvPr/>
          </p:nvSpPr>
          <p:spPr>
            <a:xfrm>
              <a:off x="4858733" y="4342909"/>
              <a:ext cx="484050" cy="219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 µm</a:t>
              </a:r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35CB7564-A874-4074-80D9-B70E5616A0AE}"/>
              </a:ext>
            </a:extLst>
          </p:cNvPr>
          <p:cNvSpPr txBox="1"/>
          <p:nvPr/>
        </p:nvSpPr>
        <p:spPr>
          <a:xfrm>
            <a:off x="1134895" y="761173"/>
            <a:ext cx="1498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>
                <a:cs typeface="Arial" panose="020B0604020202020204" pitchFamily="34" charset="0"/>
              </a:rPr>
              <a:t>Supplementary Fig. 1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20D40E4-AD5B-4C16-AAEE-CF01B9F43B81}"/>
              </a:ext>
            </a:extLst>
          </p:cNvPr>
          <p:cNvSpPr/>
          <p:nvPr/>
        </p:nvSpPr>
        <p:spPr>
          <a:xfrm>
            <a:off x="1134893" y="5514904"/>
            <a:ext cx="489012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100">
                <a:cs typeface="Arial" panose="020B0604020202020204" pitchFamily="34" charset="0"/>
              </a:rPr>
              <a:t>Right atrial trabeculation stained for Ang II (red). A non-varicose angiotensinergic fiber is visible running in parallel with the endocardial surface. Myocytes also show Ang II-positivity. Nuclear staining by DAPI (blue), confocal microscopy.</a:t>
            </a:r>
          </a:p>
        </p:txBody>
      </p:sp>
    </p:spTree>
    <p:extLst>
      <p:ext uri="{BB962C8B-B14F-4D97-AF65-F5344CB8AC3E}">
        <p14:creationId xmlns:p14="http://schemas.microsoft.com/office/powerpoint/2010/main" val="3822046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46</Words>
  <Application>Microsoft Office PowerPoint</Application>
  <PresentationFormat>A4-Papier (210 x 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Jürgen bohlender</dc:creator>
  <cp:lastModifiedBy>Jürgen bohlender</cp:lastModifiedBy>
  <cp:revision>46</cp:revision>
  <dcterms:created xsi:type="dcterms:W3CDTF">2017-08-26T18:52:57Z</dcterms:created>
  <dcterms:modified xsi:type="dcterms:W3CDTF">2017-08-28T14:41:33Z</dcterms:modified>
</cp:coreProperties>
</file>