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04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C8F5-5A42-491A-86B9-61A39F592278}" type="datetimeFigureOut">
              <a:rPr lang="de-DE" smtClean="0"/>
              <a:t>28.08.2017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4FA1-6670-461D-A043-6D0EDF4DAA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3288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C8F5-5A42-491A-86B9-61A39F592278}" type="datetimeFigureOut">
              <a:rPr lang="de-DE" smtClean="0"/>
              <a:t>28.08.2017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4FA1-6670-461D-A043-6D0EDF4DAA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6360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C8F5-5A42-491A-86B9-61A39F592278}" type="datetimeFigureOut">
              <a:rPr lang="de-DE" smtClean="0"/>
              <a:t>28.08.2017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4FA1-6670-461D-A043-6D0EDF4DAA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687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C8F5-5A42-491A-86B9-61A39F592278}" type="datetimeFigureOut">
              <a:rPr lang="de-DE" smtClean="0"/>
              <a:t>28.08.2017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4FA1-6670-461D-A043-6D0EDF4DAA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2357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C8F5-5A42-491A-86B9-61A39F592278}" type="datetimeFigureOut">
              <a:rPr lang="de-DE" smtClean="0"/>
              <a:t>28.08.2017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4FA1-6670-461D-A043-6D0EDF4DAA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8588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C8F5-5A42-491A-86B9-61A39F592278}" type="datetimeFigureOut">
              <a:rPr lang="de-DE" smtClean="0"/>
              <a:t>28.08.2017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4FA1-6670-461D-A043-6D0EDF4DAA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1151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C8F5-5A42-491A-86B9-61A39F592278}" type="datetimeFigureOut">
              <a:rPr lang="de-DE" smtClean="0"/>
              <a:t>28.08.2017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4FA1-6670-461D-A043-6D0EDF4DAA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0219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C8F5-5A42-491A-86B9-61A39F592278}" type="datetimeFigureOut">
              <a:rPr lang="de-DE" smtClean="0"/>
              <a:t>28.08.2017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4FA1-6670-461D-A043-6D0EDF4DAA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3816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C8F5-5A42-491A-86B9-61A39F592278}" type="datetimeFigureOut">
              <a:rPr lang="de-DE" smtClean="0"/>
              <a:t>28.08.2017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4FA1-6670-461D-A043-6D0EDF4DAA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2382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C8F5-5A42-491A-86B9-61A39F592278}" type="datetimeFigureOut">
              <a:rPr lang="de-DE" smtClean="0"/>
              <a:t>28.08.2017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4FA1-6670-461D-A043-6D0EDF4DAA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9747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C8F5-5A42-491A-86B9-61A39F592278}" type="datetimeFigureOut">
              <a:rPr lang="de-DE" smtClean="0"/>
              <a:t>28.08.2017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4FA1-6670-461D-A043-6D0EDF4DAA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5836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76C8F5-5A42-491A-86B9-61A39F592278}" type="datetimeFigureOut">
              <a:rPr lang="de-DE" smtClean="0"/>
              <a:t>28.08.2017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CF4FA1-6670-461D-A043-6D0EDF4DAA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9154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1DE9BD64-0724-4A17-9771-109A4C8E8848}"/>
              </a:ext>
            </a:extLst>
          </p:cNvPr>
          <p:cNvGrpSpPr/>
          <p:nvPr/>
        </p:nvGrpSpPr>
        <p:grpSpPr>
          <a:xfrm>
            <a:off x="1328361" y="1175290"/>
            <a:ext cx="4208323" cy="3810000"/>
            <a:chOff x="1334625" y="862142"/>
            <a:chExt cx="4208323" cy="3810000"/>
          </a:xfrm>
        </p:grpSpPr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FB0CD8A4-E26E-463C-8D5F-F323FFA9270C}"/>
                </a:ext>
              </a:extLst>
            </p:cNvPr>
            <p:cNvGrpSpPr/>
            <p:nvPr/>
          </p:nvGrpSpPr>
          <p:grpSpPr>
            <a:xfrm>
              <a:off x="1334625" y="862142"/>
              <a:ext cx="4208323" cy="3810000"/>
              <a:chOff x="1443721" y="643778"/>
              <a:chExt cx="4208323" cy="3810000"/>
            </a:xfrm>
          </p:grpSpPr>
          <p:pic>
            <p:nvPicPr>
              <p:cNvPr id="5" name="Grafik 4">
                <a:extLst>
                  <a:ext uri="{FF2B5EF4-FFF2-40B4-BE49-F238E27FC236}">
                    <a16:creationId xmlns:a16="http://schemas.microsoft.com/office/drawing/2014/main" id="{653D6EBF-3939-4FE1-A489-0DDB48CFFC2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-1000"/>
                        </a14:imgEffect>
                        <a14:imgEffect>
                          <a14:brightnessContrast bright="7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7417"/>
              <a:stretch/>
            </p:blipFill>
            <p:spPr>
              <a:xfrm>
                <a:off x="1443721" y="643778"/>
                <a:ext cx="4208323" cy="3810000"/>
              </a:xfrm>
              <a:prstGeom prst="rect">
                <a:avLst/>
              </a:prstGeom>
            </p:spPr>
          </p:pic>
          <p:sp>
            <p:nvSpPr>
              <p:cNvPr id="6" name="Rechteck 5">
                <a:extLst>
                  <a:ext uri="{FF2B5EF4-FFF2-40B4-BE49-F238E27FC236}">
                    <a16:creationId xmlns:a16="http://schemas.microsoft.com/office/drawing/2014/main" id="{1DF5930A-A7C9-4088-8DE2-F9C494B1C7EC}"/>
                  </a:ext>
                </a:extLst>
              </p:cNvPr>
              <p:cNvSpPr/>
              <p:nvPr/>
            </p:nvSpPr>
            <p:spPr>
              <a:xfrm>
                <a:off x="2156346" y="3370997"/>
                <a:ext cx="504967" cy="545910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" name="Rechteck 6">
                <a:extLst>
                  <a:ext uri="{FF2B5EF4-FFF2-40B4-BE49-F238E27FC236}">
                    <a16:creationId xmlns:a16="http://schemas.microsoft.com/office/drawing/2014/main" id="{6A03AA28-29D8-4864-AEFB-63BCF1DE9D49}"/>
                  </a:ext>
                </a:extLst>
              </p:cNvPr>
              <p:cNvSpPr/>
              <p:nvPr/>
            </p:nvSpPr>
            <p:spPr>
              <a:xfrm>
                <a:off x="2936543" y="2623610"/>
                <a:ext cx="504967" cy="545910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7A571241-5756-4B08-825F-D84DA728A027}"/>
                </a:ext>
              </a:extLst>
            </p:cNvPr>
            <p:cNvSpPr txBox="1"/>
            <p:nvPr/>
          </p:nvSpPr>
          <p:spPr>
            <a:xfrm>
              <a:off x="1974769" y="3545705"/>
              <a:ext cx="26321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1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1E955FA7-78E9-47F0-ACFB-5154C4DAAF5B}"/>
                </a:ext>
              </a:extLst>
            </p:cNvPr>
            <p:cNvSpPr txBox="1"/>
            <p:nvPr/>
          </p:nvSpPr>
          <p:spPr>
            <a:xfrm>
              <a:off x="2772726" y="2800352"/>
              <a:ext cx="26321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1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8E23A577-826E-46BF-A9F6-54D945B11058}"/>
                </a:ext>
              </a:extLst>
            </p:cNvPr>
            <p:cNvSpPr txBox="1"/>
            <p:nvPr/>
          </p:nvSpPr>
          <p:spPr>
            <a:xfrm>
              <a:off x="2671795" y="1231474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100" i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ep</a:t>
              </a:r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DC4958EE-3B42-4988-BBB0-9930304CF109}"/>
                </a:ext>
              </a:extLst>
            </p:cNvPr>
            <p:cNvSpPr txBox="1"/>
            <p:nvPr/>
          </p:nvSpPr>
          <p:spPr>
            <a:xfrm>
              <a:off x="3432523" y="1564627"/>
              <a:ext cx="29687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100" i="1">
                  <a:solidFill>
                    <a:schemeClr val="bg1"/>
                  </a:solidFill>
                </a:rPr>
                <a:t>m</a:t>
              </a:r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235BCE38-E886-415F-BFD4-5DD5F14AF785}"/>
                </a:ext>
              </a:extLst>
            </p:cNvPr>
            <p:cNvSpPr txBox="1"/>
            <p:nvPr/>
          </p:nvSpPr>
          <p:spPr>
            <a:xfrm>
              <a:off x="4262820" y="3114929"/>
              <a:ext cx="1765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i="1">
                  <a:solidFill>
                    <a:schemeClr val="bg1"/>
                  </a:solidFill>
                </a:rPr>
                <a:t>t</a:t>
              </a:r>
            </a:p>
          </p:txBody>
        </p: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CC5E26DB-1AAF-4516-813D-60638A54DB6D}"/>
                </a:ext>
              </a:extLst>
            </p:cNvPr>
            <p:cNvSpPr txBox="1"/>
            <p:nvPr/>
          </p:nvSpPr>
          <p:spPr>
            <a:xfrm>
              <a:off x="4886451" y="4333779"/>
              <a:ext cx="57099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9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200 µm</a:t>
              </a:r>
            </a:p>
          </p:txBody>
        </p:sp>
        <p:cxnSp>
          <p:nvCxnSpPr>
            <p:cNvPr id="21" name="Gerader Verbinder 20">
              <a:extLst>
                <a:ext uri="{FF2B5EF4-FFF2-40B4-BE49-F238E27FC236}">
                  <a16:creationId xmlns:a16="http://schemas.microsoft.com/office/drawing/2014/main" id="{B11ED612-4B3A-45D7-8D22-F80BE58BC5E3}"/>
                </a:ext>
              </a:extLst>
            </p:cNvPr>
            <p:cNvCxnSpPr>
              <a:cxnSpLocks/>
            </p:cNvCxnSpPr>
            <p:nvPr/>
          </p:nvCxnSpPr>
          <p:spPr>
            <a:xfrm>
              <a:off x="4993447" y="4574275"/>
              <a:ext cx="348017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chteck 7">
            <a:extLst>
              <a:ext uri="{FF2B5EF4-FFF2-40B4-BE49-F238E27FC236}">
                <a16:creationId xmlns:a16="http://schemas.microsoft.com/office/drawing/2014/main" id="{FBF58189-9BDB-4AF4-AEA3-75EB0C8E9680}"/>
              </a:ext>
            </a:extLst>
          </p:cNvPr>
          <p:cNvSpPr/>
          <p:nvPr/>
        </p:nvSpPr>
        <p:spPr>
          <a:xfrm>
            <a:off x="1242686" y="5220349"/>
            <a:ext cx="4406552" cy="99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1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Right atrial wall stained for Ang II (red). Boxed areas 1 and 2 indicate endocardium with Ang II and tyrosine hydroxylase-positive endings protruding into the endothelium and correspond to article Fig. 1e and supplementary Fig. 3. Nuclear staining by DAPI (blue), confocal microscopy; </a:t>
            </a:r>
            <a:r>
              <a:rPr lang="en-US" sz="1100" i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ep</a:t>
            </a:r>
            <a:r>
              <a:rPr lang="en-US" sz="11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epicardium; m, myocardium; t, trabeculation</a:t>
            </a:r>
            <a:endParaRPr lang="de-DE" sz="11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6ED32098-7680-43C0-B426-1717DD721F5F}"/>
              </a:ext>
            </a:extLst>
          </p:cNvPr>
          <p:cNvSpPr/>
          <p:nvPr/>
        </p:nvSpPr>
        <p:spPr>
          <a:xfrm>
            <a:off x="1225653" y="736135"/>
            <a:ext cx="1498231" cy="2899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Fig. 2</a:t>
            </a:r>
            <a:endParaRPr lang="de-DE" sz="12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87848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73</Words>
  <Application>Microsoft Office PowerPoint</Application>
  <PresentationFormat>A4-Papier (210 x 297 mm)</PresentationFormat>
  <Paragraphs>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Jürgen bohlender</dc:creator>
  <cp:lastModifiedBy>Jürgen bohlender</cp:lastModifiedBy>
  <cp:revision>42</cp:revision>
  <dcterms:created xsi:type="dcterms:W3CDTF">2017-08-26T18:52:57Z</dcterms:created>
  <dcterms:modified xsi:type="dcterms:W3CDTF">2017-08-28T14:50:47Z</dcterms:modified>
</cp:coreProperties>
</file>