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91BFB-BB87-4C84-BD54-C0087A6005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8F3AED-ED30-4D79-8528-5CB9775A83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2F570-8172-4CF2-98B8-1F9046000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FE8E7-627D-43BB-85F1-66172F0F5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CB031-87FF-4DA9-9845-A7C51E16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4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B29BC-F573-4FED-9C59-E234085E0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136B57-ADB0-4CE6-A674-9DCD5C649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C90E-8158-43D7-9DBD-CBBBF2D1E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2DB7D-DC13-4604-BA9C-DC89BF78B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6CCAA-A34E-4EC6-8D44-928A2B516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371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63EA94-D64F-4620-A622-E3AE9CAD52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088E5D-07C1-4E33-A367-7B6CC8B6E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42726-5E1A-40A4-9AEC-2FDC96F12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202A8-3C89-47BE-AE9A-950CC56A1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53345-0632-4DE8-A983-E5011D22C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57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126F0-40C2-4827-9168-D9FAB2246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C9556-587E-4DC5-9E3B-20A0875A5D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94764-E182-40A6-9508-19278396B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6E873-11D3-4344-9F62-9324B3A9B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D185F4-E921-4800-B2E4-6047B24D9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036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4A352-5F67-4CE3-87BC-6676C6187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0AD65-6D44-4857-8768-9AF64374C2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6C3915-BD40-4B8A-83E6-603B6CD02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B9BD0-1E76-438A-AB81-DA44A7758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956B6-7F61-4A0D-8616-E7F8CD00B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6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01C15-E48A-495C-87D1-7FBE25C70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F5C4E-BA04-44CE-B6A6-6D302896D3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0EA6F0-A403-432D-B1D1-876E26F17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DEE829-5FE4-45ED-A002-DAA618CF2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4890AB-08EA-4EBE-BBA8-1BFE4DBF2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206CFB-6D54-41A1-AD63-80D0457CF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078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C269-E24A-4B01-BF89-D0AC218C9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2DA4F-FDBA-4D72-80BE-06F9F69587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E8A84B-CDF8-478A-8298-BE2325B4F7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497DA0-D981-4F9A-AC6D-2E6011DF29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7F99D0-A058-475C-AA08-3EA5E2FE1A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5FDC3D-0DD7-485C-9BA8-249554ACC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957008-DFAF-4D4A-ACE7-A75A3D4F4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346AA4-7B59-4B82-8D6A-26F4D2133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4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E118E-AEA5-434F-B2DE-F5B0E26D0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FF8FFB-BD97-45A0-9F5F-C14884C6A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F82C16-B5F8-493B-B7CE-5944BA66C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50410-0F01-4C7C-B195-AD78301D1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836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75FA5E-338B-4417-9139-8A26F2D9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63F88B-2807-4E33-A48D-491D24EFD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64830C-97FA-4C5C-B59D-82FF29CCC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3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B9EC3-D0D3-4692-992D-7A22D0C34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1AE97-5FDF-4795-BBBB-665DAF0C3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ACFCD1-76C9-4B35-96FE-2C651B338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87D2F1-DE23-4226-93C0-3A399C74A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81321D-74B1-470B-9EDA-63459B60C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2F3973-2A7A-47A4-8FBB-054B04834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039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83D2B-4394-4689-AC77-8AFE206A3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BDE481-B9E5-4E67-AD62-79F75A2ED4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7467B3-500F-49CE-B973-84C3293775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4AA30-F310-4FE4-AC78-449C3C9E0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C28582-F08E-4C35-83DF-9BC7D7352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41A1A-4D91-4FC1-9ED9-BDF6389B5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6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0F0DAE-8D67-44D7-A21F-45AAD6326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4CF522-3085-4BB2-95A0-1B46C9D32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EDC992-4DF3-44E5-8715-E49440090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07B66-7B54-4655-9B30-3C5C127E1248}" type="datetimeFigureOut">
              <a:rPr lang="en-GB" smtClean="0"/>
              <a:t>26/07/2017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FCA56-D5C5-4655-8B24-6C9F99C8C0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E8CB6-829D-4F50-87B4-6C6062B1D0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5DA02-6A46-4F3A-BB04-6B4150F5A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13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CD7D4C0-8B25-4D90-956F-D998B33EB7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2" r="28948" b="5508"/>
          <a:stretch/>
        </p:blipFill>
        <p:spPr>
          <a:xfrm>
            <a:off x="1351550" y="205409"/>
            <a:ext cx="8301944" cy="665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93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Manos</dc:creator>
  <cp:lastModifiedBy>Manos</cp:lastModifiedBy>
  <cp:revision>2</cp:revision>
  <dcterms:created xsi:type="dcterms:W3CDTF">2017-07-26T19:10:46Z</dcterms:created>
  <dcterms:modified xsi:type="dcterms:W3CDTF">2017-07-26T20:00:05Z</dcterms:modified>
</cp:coreProperties>
</file>