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6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3E5C-833A-43CB-8BB2-EF4197342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0BFFBA-15B6-4BA0-92D9-12E241534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BF066-79D9-4A60-AE2D-649B4ECD3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1A9CE-D3F3-40C4-AC8F-411176285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8FB7B-13EF-4A70-AB85-E272EC5E0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07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7FF00-7ABA-4ACD-B58B-BD1A6DDC8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6B05C5-CE05-4675-9B17-2761EF3CE3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B4669-0522-4E3E-B7F1-0481631B0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6A4AE-F5BA-44C4-BE3E-5B50E2697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5C68BA-6CCD-41F7-A023-D29DF6673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33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16142C-7C7C-422D-B69A-FCF3E55C4A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9E40A8-0A8C-46EB-A0A0-3536DF488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8C0EA-4B95-431C-AFF8-23D7C57F6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E379D-A528-4499-AC2D-45C5E7B42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254BFE-CD04-4C7C-92BB-78530D321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40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F3131-9321-40D1-9D32-5E6CC7D56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0E7CC-2880-44FF-8790-BBF5D3ED0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47D07-AEE0-4B1C-B1A2-179F1C1BD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58446-07CB-49DE-88FF-92C9D325C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94EAB-4207-43C8-876E-C7C08EA8F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7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8E395-C44D-43BE-AE95-E9E5A3293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44E61B-1305-4896-9F02-6EE46F8E8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52753-613A-4BD2-9746-B4C97CA9C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F3D63-DF86-47E8-8B4C-339D47C7C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0C48C-D6E2-453C-ADA5-5EAEEF925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55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D479C-4D0E-4444-8D45-F69EFEE4E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8D593-CE9C-4CA6-9124-F64FF47121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D3F0EC-85E0-4EFD-9A10-6E9FA389B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7CF733-5F98-4271-BD7A-6DC070327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CEBBC7-437F-4340-A231-0DB746C9A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C904DD-6202-4A94-BE41-5C07F6F58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06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5E36C-8A20-48EF-8F4B-3CDF86110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4B471-882F-4545-B9A9-528291382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7C344-6BAC-4658-9F52-6994A1F073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A7CEC-4533-4C8D-9E2D-996481EB6C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564A99-BA39-4A21-9AB8-0CE43B32AE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DB891B-8346-4F5B-B662-DA9DBF98B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02CAC1-1A89-4802-8E6C-BB7BAB6E1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1C8433-3521-4696-B33D-6856B0E26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1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0786F-A273-4844-8573-CBC2DC6B0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CC6981-D0CB-41A1-B650-02E9F501A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56BBE2-F2B5-4C63-8381-B3D8E0D1C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C2580B-45ED-4309-9461-55650D288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52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ACB625-7B01-4696-BA30-AB340F375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0F1359-EC16-43A0-B6A7-1265CADFB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E1C3C-9448-456F-8F03-FB7576C43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713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58EC2-BAEE-402C-857E-2CBD28C7E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0DD61-195C-4108-A8C4-10CE1A3D9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D0835D-5980-4060-AD6C-E23CA0554A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14C06A-76CA-45E1-AB21-D5AC8B9A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9D49C-CBEE-44A3-ACBA-A069F3977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902AE-E691-40F1-8315-9BD7F9B98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031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71F9D-7874-4452-8270-54E711C2C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51006-327A-4638-8EF4-9711E42825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05154-8FA1-40C7-8D98-CD7C6448AF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89FBC-038E-4742-AE08-E527789A1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E6BC26-FF98-4C06-9087-C229BF336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4FDC49-B6B9-4DE8-965E-D37245FF8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64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7B8EDB-620A-4B45-AC2D-3C52BAD88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FE862-F1C4-4286-93F6-EC502B554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45303-DD41-4E74-A2EF-28690AFD66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BC34D-77A5-4C42-8721-A6EA6AF93165}" type="datetimeFigureOut">
              <a:rPr lang="en-GB" smtClean="0"/>
              <a:t>25/07/2017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03446-7397-4EA9-9B4B-A8F5665635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9317A-7440-42A3-91C7-B0CF17C3E8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466FA-F9F7-4832-93E4-2676CD6A8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11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FF259AB-FFE9-48EE-8E54-C93536005397}"/>
              </a:ext>
            </a:extLst>
          </p:cNvPr>
          <p:cNvSpPr/>
          <p:nvPr/>
        </p:nvSpPr>
        <p:spPr>
          <a:xfrm>
            <a:off x="230715" y="127511"/>
            <a:ext cx="87940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A.              			         B.                      		                                C.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AF6C52-3BEE-4E0F-AC93-20DC949E8403}"/>
              </a:ext>
            </a:extLst>
          </p:cNvPr>
          <p:cNvSpPr/>
          <p:nvPr/>
        </p:nvSpPr>
        <p:spPr>
          <a:xfrm>
            <a:off x="230715" y="3781046"/>
            <a:ext cx="8460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D.			                           E.				              F.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56717F-0F65-456D-BBBB-21C296383B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23" y="687770"/>
            <a:ext cx="3993191" cy="23633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59C8C6-74A7-487A-9C23-D03832263C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131" y="670033"/>
            <a:ext cx="4195355" cy="24217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C2544F-0119-4ED0-B50E-B658E7708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214" y="670033"/>
            <a:ext cx="4135783" cy="23633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F9EA2B-5DAD-4530-BDD7-450FBFA06E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2" y="4237383"/>
            <a:ext cx="4145447" cy="23688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8023EE-F53B-4744-AA86-38A8FEA3EA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918" y="4246701"/>
            <a:ext cx="4144357" cy="23682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93AF47E-2F3F-4A84-BEDB-DB2246B476A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6"/>
          <a:stretch/>
        </p:blipFill>
        <p:spPr>
          <a:xfrm>
            <a:off x="7941225" y="4232412"/>
            <a:ext cx="4025488" cy="243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830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Manos</dc:creator>
  <cp:lastModifiedBy>Manos</cp:lastModifiedBy>
  <cp:revision>2</cp:revision>
  <dcterms:created xsi:type="dcterms:W3CDTF">2017-07-25T16:19:14Z</dcterms:created>
  <dcterms:modified xsi:type="dcterms:W3CDTF">2017-07-25T16:35:15Z</dcterms:modified>
</cp:coreProperties>
</file>