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114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5298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26311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18644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487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376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3405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9967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81376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1787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29391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1007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F1D49E-D3B4-4D39-8084-0F16F9E5F717}" type="datetimeFigureOut">
              <a:rPr lang="en-US" smtClean="0"/>
              <a:t>6/1/2017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2DD30C-5012-4971-B1DD-E3B1B506BC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114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4838" t="5086" r="3055" b="16272"/>
          <a:stretch/>
        </p:blipFill>
        <p:spPr>
          <a:xfrm>
            <a:off x="839944" y="572669"/>
            <a:ext cx="6486525" cy="449061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02638" y="5096736"/>
            <a:ext cx="200567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latin typeface="Arial" panose="020B0604020202020204" pitchFamily="34" charset="0"/>
                <a:cs typeface="Arial" panose="020B0604020202020204" pitchFamily="34" charset="0"/>
              </a:rPr>
              <a:t>DNA-DNA Hybridization at 70°C</a:t>
            </a:r>
            <a:endParaRPr 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509569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4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Centers for Disease Control and Prevention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Nicholson, Ainsley (CDC/OID/NCEZID)</dc:creator>
  <cp:lastModifiedBy>Nicholson, Ainsley (CDC/OID/NCEZID)</cp:lastModifiedBy>
  <cp:revision>4</cp:revision>
  <dcterms:created xsi:type="dcterms:W3CDTF">2016-10-18T17:15:29Z</dcterms:created>
  <dcterms:modified xsi:type="dcterms:W3CDTF">2017-06-01T17:24:01Z</dcterms:modified>
</cp:coreProperties>
</file>