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3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6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4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6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3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3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0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1D49E-D3B4-4D39-8084-0F16F9E5F717}" type="datetimeFigureOut">
              <a:rPr lang="en-US" smtClean="0"/>
              <a:t>10/18/2016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1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7851"/>
          <a:stretch/>
        </p:blipFill>
        <p:spPr>
          <a:xfrm>
            <a:off x="2685571" y="990599"/>
            <a:ext cx="6858957" cy="4643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Nicholson, Ainsley (CDC/OID/NCEZID)</dc:creator>
  <cp:lastModifiedBy>Nicholson, Ainsley (CDC/OID/NCEZID)</cp:lastModifiedBy>
  <cp:revision>3</cp:revision>
  <dcterms:created xsi:type="dcterms:W3CDTF">2016-10-18T17:15:29Z</dcterms:created>
  <dcterms:modified xsi:type="dcterms:W3CDTF">2016-10-18T18:00:20Z</dcterms:modified>
</cp:coreProperties>
</file>