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09E5A6E-5318-462A-AD2C-665818C98C5B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16" autoAdjust="0"/>
    <p:restoredTop sz="94660"/>
  </p:normalViewPr>
  <p:slideViewPr>
    <p:cSldViewPr snapToGrid="0">
      <p:cViewPr>
        <p:scale>
          <a:sx n="200" d="100"/>
          <a:sy n="200" d="100"/>
        </p:scale>
        <p:origin x="-2982" y="-5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5" indent="0" algn="ctr">
              <a:buNone/>
              <a:defRPr sz="1500"/>
            </a:lvl2pPr>
            <a:lvl3pPr marL="685808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1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4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8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97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9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6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50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8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8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6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26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7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0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755427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5" indent="0">
              <a:buNone/>
              <a:defRPr sz="2100"/>
            </a:lvl2pPr>
            <a:lvl3pPr marL="685808" indent="0">
              <a:buNone/>
              <a:defRPr sz="1800"/>
            </a:lvl3pPr>
            <a:lvl4pPr marL="1028713" indent="0">
              <a:buNone/>
              <a:defRPr sz="1500"/>
            </a:lvl4pPr>
            <a:lvl5pPr marL="1371617" indent="0">
              <a:buNone/>
              <a:defRPr sz="1500"/>
            </a:lvl5pPr>
            <a:lvl6pPr marL="1714521" indent="0">
              <a:buNone/>
              <a:defRPr sz="1500"/>
            </a:lvl6pPr>
            <a:lvl7pPr marL="2057426" indent="0">
              <a:buNone/>
              <a:defRPr sz="1500"/>
            </a:lvl7pPr>
            <a:lvl8pPr marL="2400330" indent="0">
              <a:buNone/>
              <a:defRPr sz="1500"/>
            </a:lvl8pPr>
            <a:lvl9pPr marL="2743234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3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6CCBF-3AC9-4C04-9B29-47DC2507A5BF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2BFF-C230-4D25-B2F1-C635F4AED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8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2" indent="-171452" algn="l" defTabSz="685808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6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1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65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69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74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7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1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4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3513" y="1558976"/>
            <a:ext cx="6359681" cy="5683653"/>
            <a:chOff x="163513" y="1558976"/>
            <a:chExt cx="6891175" cy="5894337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163513" y="1558976"/>
              <a:ext cx="5719738" cy="5894337"/>
              <a:chOff x="103" y="340"/>
              <a:chExt cx="4141" cy="4297"/>
            </a:xfrm>
          </p:grpSpPr>
          <p:sp>
            <p:nvSpPr>
              <p:cNvPr id="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03" y="340"/>
                <a:ext cx="4141" cy="4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3202" y="441"/>
                <a:ext cx="41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sz="1200" dirty="0" smtClean="0">
                    <a:solidFill>
                      <a:srgbClr val="000000"/>
                    </a:solidFill>
                  </a:rPr>
                  <a:t>G4070</a:t>
                </a:r>
                <a:r>
                  <a:rPr lang="en-US" altLang="en-US" sz="1200" baseline="30000" dirty="0" smtClean="0">
                    <a:solidFill>
                      <a:srgbClr val="000000"/>
                    </a:solidFill>
                  </a:rPr>
                  <a:t>T</a:t>
                </a:r>
                <a:endParaRPr lang="en-US" altLang="en-US" baseline="30000" dirty="0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3111" y="498"/>
                <a:ext cx="87" cy="82"/>
              </a:xfrm>
              <a:custGeom>
                <a:avLst/>
                <a:gdLst>
                  <a:gd name="T0" fmla="*/ 0 w 87"/>
                  <a:gd name="T1" fmla="*/ 82 h 82"/>
                  <a:gd name="T2" fmla="*/ 0 w 87"/>
                  <a:gd name="T3" fmla="*/ 0 h 82"/>
                  <a:gd name="T4" fmla="*/ 87 w 87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82">
                    <a:moveTo>
                      <a:pt x="0" y="82"/>
                    </a:moveTo>
                    <a:lnTo>
                      <a:pt x="0" y="0"/>
                    </a:lnTo>
                    <a:lnTo>
                      <a:pt x="87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3195" y="612"/>
                <a:ext cx="29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F8124</a:t>
                </a:r>
                <a:endParaRPr lang="en-US" altLang="en-US" dirty="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3111" y="587"/>
                <a:ext cx="80" cy="81"/>
              </a:xfrm>
              <a:custGeom>
                <a:avLst/>
                <a:gdLst>
                  <a:gd name="T0" fmla="*/ 0 w 80"/>
                  <a:gd name="T1" fmla="*/ 0 h 81"/>
                  <a:gd name="T2" fmla="*/ 0 w 80"/>
                  <a:gd name="T3" fmla="*/ 81 h 81"/>
                  <a:gd name="T4" fmla="*/ 80 w 80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81">
                    <a:moveTo>
                      <a:pt x="0" y="0"/>
                    </a:moveTo>
                    <a:lnTo>
                      <a:pt x="0" y="81"/>
                    </a:lnTo>
                    <a:lnTo>
                      <a:pt x="80" y="81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1450" y="583"/>
                <a:ext cx="1661" cy="199"/>
              </a:xfrm>
              <a:custGeom>
                <a:avLst/>
                <a:gdLst>
                  <a:gd name="T0" fmla="*/ 0 w 1661"/>
                  <a:gd name="T1" fmla="*/ 199 h 199"/>
                  <a:gd name="T2" fmla="*/ 0 w 1661"/>
                  <a:gd name="T3" fmla="*/ 0 h 199"/>
                  <a:gd name="T4" fmla="*/ 1661 w 1661"/>
                  <a:gd name="T5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1" h="199">
                    <a:moveTo>
                      <a:pt x="0" y="199"/>
                    </a:moveTo>
                    <a:lnTo>
                      <a:pt x="0" y="0"/>
                    </a:lnTo>
                    <a:lnTo>
                      <a:pt x="1661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2698" y="782"/>
                <a:ext cx="97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CSID_3000516135</a:t>
                </a:r>
                <a:endParaRPr lang="en-US" altLang="en-US" dirty="0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2241" y="839"/>
                <a:ext cx="454" cy="146"/>
              </a:xfrm>
              <a:custGeom>
                <a:avLst/>
                <a:gdLst>
                  <a:gd name="T0" fmla="*/ 0 w 454"/>
                  <a:gd name="T1" fmla="*/ 146 h 146"/>
                  <a:gd name="T2" fmla="*/ 0 w 454"/>
                  <a:gd name="T3" fmla="*/ 0 h 146"/>
                  <a:gd name="T4" fmla="*/ 454 w 454"/>
                  <a:gd name="T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4" h="146">
                    <a:moveTo>
                      <a:pt x="0" y="146"/>
                    </a:moveTo>
                    <a:lnTo>
                      <a:pt x="0" y="0"/>
                    </a:lnTo>
                    <a:lnTo>
                      <a:pt x="454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2816" y="953"/>
                <a:ext cx="41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sz="1200" dirty="0" smtClean="0">
                    <a:solidFill>
                      <a:srgbClr val="000000"/>
                    </a:solidFill>
                  </a:rPr>
                  <a:t>G4122</a:t>
                </a:r>
                <a:r>
                  <a:rPr lang="en-US" altLang="en-US" sz="1200" baseline="30000" dirty="0" smtClean="0">
                    <a:solidFill>
                      <a:srgbClr val="000000"/>
                    </a:solidFill>
                  </a:rPr>
                  <a:t>T</a:t>
                </a:r>
                <a:endParaRPr lang="en-US" altLang="en-US" baseline="30000" dirty="0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2318" y="1009"/>
                <a:ext cx="494" cy="125"/>
              </a:xfrm>
              <a:custGeom>
                <a:avLst/>
                <a:gdLst>
                  <a:gd name="T0" fmla="*/ 0 w 494"/>
                  <a:gd name="T1" fmla="*/ 125 h 125"/>
                  <a:gd name="T2" fmla="*/ 0 w 494"/>
                  <a:gd name="T3" fmla="*/ 0 h 125"/>
                  <a:gd name="T4" fmla="*/ 494 w 494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4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94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2908" y="1123"/>
                <a:ext cx="30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C1558</a:t>
                </a:r>
                <a:endParaRPr lang="en-US" altLang="en-US" dirty="0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2424" y="1180"/>
                <a:ext cx="481" cy="82"/>
              </a:xfrm>
              <a:custGeom>
                <a:avLst/>
                <a:gdLst>
                  <a:gd name="T0" fmla="*/ 0 w 481"/>
                  <a:gd name="T1" fmla="*/ 82 h 82"/>
                  <a:gd name="T2" fmla="*/ 0 w 481"/>
                  <a:gd name="T3" fmla="*/ 0 h 82"/>
                  <a:gd name="T4" fmla="*/ 481 w 481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1" h="82">
                    <a:moveTo>
                      <a:pt x="0" y="82"/>
                    </a:moveTo>
                    <a:lnTo>
                      <a:pt x="0" y="0"/>
                    </a:lnTo>
                    <a:lnTo>
                      <a:pt x="481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2880" y="1293"/>
                <a:ext cx="31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G4123</a:t>
                </a:r>
                <a:endParaRPr lang="en-US" altLang="en-US" dirty="0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2424" y="1269"/>
                <a:ext cx="452" cy="81"/>
              </a:xfrm>
              <a:custGeom>
                <a:avLst/>
                <a:gdLst>
                  <a:gd name="T0" fmla="*/ 0 w 452"/>
                  <a:gd name="T1" fmla="*/ 0 h 81"/>
                  <a:gd name="T2" fmla="*/ 0 w 452"/>
                  <a:gd name="T3" fmla="*/ 81 h 81"/>
                  <a:gd name="T4" fmla="*/ 452 w 452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2" h="81">
                    <a:moveTo>
                      <a:pt x="0" y="0"/>
                    </a:moveTo>
                    <a:lnTo>
                      <a:pt x="0" y="81"/>
                    </a:lnTo>
                    <a:lnTo>
                      <a:pt x="452" y="81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2318" y="1141"/>
                <a:ext cx="106" cy="124"/>
              </a:xfrm>
              <a:custGeom>
                <a:avLst/>
                <a:gdLst>
                  <a:gd name="T0" fmla="*/ 0 w 106"/>
                  <a:gd name="T1" fmla="*/ 0 h 124"/>
                  <a:gd name="T2" fmla="*/ 0 w 106"/>
                  <a:gd name="T3" fmla="*/ 124 h 124"/>
                  <a:gd name="T4" fmla="*/ 106 w 106"/>
                  <a:gd name="T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06" y="124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2241" y="992"/>
                <a:ext cx="77" cy="145"/>
              </a:xfrm>
              <a:custGeom>
                <a:avLst/>
                <a:gdLst>
                  <a:gd name="T0" fmla="*/ 0 w 77"/>
                  <a:gd name="T1" fmla="*/ 0 h 145"/>
                  <a:gd name="T2" fmla="*/ 0 w 77"/>
                  <a:gd name="T3" fmla="*/ 145 h 145"/>
                  <a:gd name="T4" fmla="*/ 77 w 77"/>
                  <a:gd name="T5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45">
                    <a:moveTo>
                      <a:pt x="0" y="0"/>
                    </a:moveTo>
                    <a:lnTo>
                      <a:pt x="0" y="145"/>
                    </a:lnTo>
                    <a:lnTo>
                      <a:pt x="77" y="145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450" y="789"/>
                <a:ext cx="791" cy="199"/>
              </a:xfrm>
              <a:custGeom>
                <a:avLst/>
                <a:gdLst>
                  <a:gd name="T0" fmla="*/ 0 w 791"/>
                  <a:gd name="T1" fmla="*/ 0 h 199"/>
                  <a:gd name="T2" fmla="*/ 0 w 791"/>
                  <a:gd name="T3" fmla="*/ 199 h 199"/>
                  <a:gd name="T4" fmla="*/ 791 w 791"/>
                  <a:gd name="T5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1" h="199">
                    <a:moveTo>
                      <a:pt x="0" y="0"/>
                    </a:moveTo>
                    <a:lnTo>
                      <a:pt x="0" y="199"/>
                    </a:lnTo>
                    <a:lnTo>
                      <a:pt x="791" y="199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352" y="786"/>
                <a:ext cx="1098" cy="836"/>
              </a:xfrm>
              <a:custGeom>
                <a:avLst/>
                <a:gdLst>
                  <a:gd name="T0" fmla="*/ 0 w 1098"/>
                  <a:gd name="T1" fmla="*/ 836 h 836"/>
                  <a:gd name="T2" fmla="*/ 0 w 1098"/>
                  <a:gd name="T3" fmla="*/ 0 h 836"/>
                  <a:gd name="T4" fmla="*/ 1098 w 1098"/>
                  <a:gd name="T5" fmla="*/ 0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8" h="836">
                    <a:moveTo>
                      <a:pt x="0" y="836"/>
                    </a:moveTo>
                    <a:lnTo>
                      <a:pt x="0" y="0"/>
                    </a:lnTo>
                    <a:lnTo>
                      <a:pt x="1098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3017" y="1464"/>
                <a:ext cx="274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BM10</a:t>
                </a:r>
                <a:endParaRPr lang="en-US" altLang="en-US" dirty="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2424" y="1521"/>
                <a:ext cx="589" cy="284"/>
              </a:xfrm>
              <a:custGeom>
                <a:avLst/>
                <a:gdLst>
                  <a:gd name="T0" fmla="*/ 0 w 589"/>
                  <a:gd name="T1" fmla="*/ 284 h 284"/>
                  <a:gd name="T2" fmla="*/ 0 w 589"/>
                  <a:gd name="T3" fmla="*/ 0 h 284"/>
                  <a:gd name="T4" fmla="*/ 589 w 589"/>
                  <a:gd name="T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9" h="284">
                    <a:moveTo>
                      <a:pt x="0" y="284"/>
                    </a:moveTo>
                    <a:lnTo>
                      <a:pt x="0" y="0"/>
                    </a:lnTo>
                    <a:lnTo>
                      <a:pt x="589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3091" y="1634"/>
                <a:ext cx="587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ATCC_33958</a:t>
                </a:r>
                <a:endParaRPr lang="en-US" altLang="en-US" dirty="0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3088" y="1691"/>
                <a:ext cx="0" cy="167"/>
              </a:xfrm>
              <a:custGeom>
                <a:avLst/>
                <a:gdLst>
                  <a:gd name="T0" fmla="*/ 167 h 167"/>
                  <a:gd name="T1" fmla="*/ 0 h 167"/>
                  <a:gd name="T2" fmla="*/ 0 h 1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7">
                    <a:moveTo>
                      <a:pt x="0" y="16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3091" y="1805"/>
                <a:ext cx="31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G4075</a:t>
                </a:r>
                <a:endParaRPr lang="en-US" altLang="en-US" dirty="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3088" y="1862"/>
                <a:ext cx="0" cy="81"/>
              </a:xfrm>
              <a:custGeom>
                <a:avLst/>
                <a:gdLst>
                  <a:gd name="T0" fmla="*/ 81 h 81"/>
                  <a:gd name="T1" fmla="*/ 0 h 81"/>
                  <a:gd name="T2" fmla="*/ 0 h 8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1">
                    <a:moveTo>
                      <a:pt x="0" y="8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3091" y="1975"/>
                <a:ext cx="41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sz="1200" dirty="0" smtClean="0">
                    <a:solidFill>
                      <a:srgbClr val="000000"/>
                    </a:solidFill>
                  </a:rPr>
                  <a:t>G0146</a:t>
                </a:r>
                <a:r>
                  <a:rPr lang="en-US" altLang="en-US" sz="1200" baseline="30000" dirty="0" smtClean="0">
                    <a:solidFill>
                      <a:srgbClr val="000000"/>
                    </a:solidFill>
                  </a:rPr>
                  <a:t>T</a:t>
                </a:r>
                <a:endParaRPr lang="en-US" altLang="en-US" baseline="30000" dirty="0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3088" y="1950"/>
                <a:ext cx="0" cy="82"/>
              </a:xfrm>
              <a:custGeom>
                <a:avLst/>
                <a:gdLst>
                  <a:gd name="T0" fmla="*/ 0 h 82"/>
                  <a:gd name="T1" fmla="*/ 82 h 82"/>
                  <a:gd name="T2" fmla="*/ 82 h 8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2">
                    <a:moveTo>
                      <a:pt x="0" y="0"/>
                    </a:moveTo>
                    <a:lnTo>
                      <a:pt x="0" y="82"/>
                    </a:lnTo>
                    <a:lnTo>
                      <a:pt x="0" y="82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>
                <a:off x="3088" y="1865"/>
                <a:ext cx="0" cy="167"/>
              </a:xfrm>
              <a:prstGeom prst="line">
                <a:avLst/>
              </a:pr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2791" y="1862"/>
                <a:ext cx="297" cy="231"/>
              </a:xfrm>
              <a:custGeom>
                <a:avLst/>
                <a:gdLst>
                  <a:gd name="T0" fmla="*/ 0 w 297"/>
                  <a:gd name="T1" fmla="*/ 231 h 231"/>
                  <a:gd name="T2" fmla="*/ 0 w 297"/>
                  <a:gd name="T3" fmla="*/ 0 h 231"/>
                  <a:gd name="T4" fmla="*/ 297 w 297"/>
                  <a:gd name="T5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7" h="231">
                    <a:moveTo>
                      <a:pt x="0" y="231"/>
                    </a:moveTo>
                    <a:lnTo>
                      <a:pt x="0" y="0"/>
                    </a:lnTo>
                    <a:lnTo>
                      <a:pt x="297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32"/>
              <p:cNvSpPr>
                <a:spLocks noChangeArrowheads="1"/>
              </p:cNvSpPr>
              <p:nvPr/>
            </p:nvSpPr>
            <p:spPr bwMode="auto">
              <a:xfrm>
                <a:off x="3198" y="2146"/>
                <a:ext cx="97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CSID_3000516589</a:t>
                </a:r>
                <a:endParaRPr lang="en-US" altLang="en-US" dirty="0"/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2878" y="2203"/>
                <a:ext cx="317" cy="124"/>
              </a:xfrm>
              <a:custGeom>
                <a:avLst/>
                <a:gdLst>
                  <a:gd name="T0" fmla="*/ 0 w 317"/>
                  <a:gd name="T1" fmla="*/ 124 h 124"/>
                  <a:gd name="T2" fmla="*/ 0 w 317"/>
                  <a:gd name="T3" fmla="*/ 0 h 124"/>
                  <a:gd name="T4" fmla="*/ 317 w 317"/>
                  <a:gd name="T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7" h="124">
                    <a:moveTo>
                      <a:pt x="0" y="124"/>
                    </a:moveTo>
                    <a:lnTo>
                      <a:pt x="0" y="0"/>
                    </a:lnTo>
                    <a:lnTo>
                      <a:pt x="317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3196" y="2316"/>
                <a:ext cx="97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CSID_3015183685</a:t>
                </a:r>
                <a:endParaRPr lang="en-US" altLang="en-US" dirty="0"/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3168" y="2373"/>
                <a:ext cx="25" cy="82"/>
              </a:xfrm>
              <a:custGeom>
                <a:avLst/>
                <a:gdLst>
                  <a:gd name="T0" fmla="*/ 0 w 25"/>
                  <a:gd name="T1" fmla="*/ 82 h 82"/>
                  <a:gd name="T2" fmla="*/ 0 w 25"/>
                  <a:gd name="T3" fmla="*/ 0 h 82"/>
                  <a:gd name="T4" fmla="*/ 25 w 25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82">
                    <a:moveTo>
                      <a:pt x="0" y="82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Rectangle 36"/>
              <p:cNvSpPr>
                <a:spLocks noChangeArrowheads="1"/>
              </p:cNvSpPr>
              <p:nvPr/>
            </p:nvSpPr>
            <p:spPr bwMode="auto">
              <a:xfrm>
                <a:off x="3202" y="2487"/>
                <a:ext cx="31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G0153</a:t>
                </a:r>
                <a:endParaRPr lang="en-US" altLang="en-US" dirty="0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3168" y="2462"/>
                <a:ext cx="30" cy="82"/>
              </a:xfrm>
              <a:custGeom>
                <a:avLst/>
                <a:gdLst>
                  <a:gd name="T0" fmla="*/ 0 w 30"/>
                  <a:gd name="T1" fmla="*/ 0 h 82"/>
                  <a:gd name="T2" fmla="*/ 0 w 30"/>
                  <a:gd name="T3" fmla="*/ 82 h 82"/>
                  <a:gd name="T4" fmla="*/ 30 w 30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82">
                    <a:moveTo>
                      <a:pt x="0" y="0"/>
                    </a:moveTo>
                    <a:lnTo>
                      <a:pt x="0" y="82"/>
                    </a:lnTo>
                    <a:lnTo>
                      <a:pt x="30" y="82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2878" y="2334"/>
                <a:ext cx="290" cy="124"/>
              </a:xfrm>
              <a:custGeom>
                <a:avLst/>
                <a:gdLst>
                  <a:gd name="T0" fmla="*/ 0 w 290"/>
                  <a:gd name="T1" fmla="*/ 0 h 124"/>
                  <a:gd name="T2" fmla="*/ 0 w 290"/>
                  <a:gd name="T3" fmla="*/ 124 h 124"/>
                  <a:gd name="T4" fmla="*/ 290 w 290"/>
                  <a:gd name="T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0" h="124">
                    <a:moveTo>
                      <a:pt x="0" y="0"/>
                    </a:moveTo>
                    <a:lnTo>
                      <a:pt x="0" y="124"/>
                    </a:lnTo>
                    <a:lnTo>
                      <a:pt x="290" y="124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2791" y="2100"/>
                <a:ext cx="87" cy="230"/>
              </a:xfrm>
              <a:custGeom>
                <a:avLst/>
                <a:gdLst>
                  <a:gd name="T0" fmla="*/ 0 w 87"/>
                  <a:gd name="T1" fmla="*/ 0 h 230"/>
                  <a:gd name="T2" fmla="*/ 0 w 87"/>
                  <a:gd name="T3" fmla="*/ 230 h 230"/>
                  <a:gd name="T4" fmla="*/ 87 w 87"/>
                  <a:gd name="T5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230">
                    <a:moveTo>
                      <a:pt x="0" y="0"/>
                    </a:moveTo>
                    <a:lnTo>
                      <a:pt x="0" y="230"/>
                    </a:lnTo>
                    <a:lnTo>
                      <a:pt x="87" y="23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2424" y="1812"/>
                <a:ext cx="367" cy="284"/>
              </a:xfrm>
              <a:custGeom>
                <a:avLst/>
                <a:gdLst>
                  <a:gd name="T0" fmla="*/ 0 w 367"/>
                  <a:gd name="T1" fmla="*/ 0 h 284"/>
                  <a:gd name="T2" fmla="*/ 0 w 367"/>
                  <a:gd name="T3" fmla="*/ 284 h 284"/>
                  <a:gd name="T4" fmla="*/ 367 w 367"/>
                  <a:gd name="T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" h="284">
                    <a:moveTo>
                      <a:pt x="0" y="0"/>
                    </a:moveTo>
                    <a:lnTo>
                      <a:pt x="0" y="284"/>
                    </a:lnTo>
                    <a:lnTo>
                      <a:pt x="367" y="284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989" y="1808"/>
                <a:ext cx="1435" cy="654"/>
              </a:xfrm>
              <a:custGeom>
                <a:avLst/>
                <a:gdLst>
                  <a:gd name="T0" fmla="*/ 0 w 1435"/>
                  <a:gd name="T1" fmla="*/ 654 h 654"/>
                  <a:gd name="T2" fmla="*/ 0 w 1435"/>
                  <a:gd name="T3" fmla="*/ 0 h 654"/>
                  <a:gd name="T4" fmla="*/ 1435 w 1435"/>
                  <a:gd name="T5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5" h="654">
                    <a:moveTo>
                      <a:pt x="0" y="654"/>
                    </a:moveTo>
                    <a:lnTo>
                      <a:pt x="0" y="0"/>
                    </a:lnTo>
                    <a:lnTo>
                      <a:pt x="1435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42"/>
              <p:cNvSpPr>
                <a:spLocks noChangeArrowheads="1"/>
              </p:cNvSpPr>
              <p:nvPr/>
            </p:nvSpPr>
            <p:spPr bwMode="auto">
              <a:xfrm>
                <a:off x="2921" y="2657"/>
                <a:ext cx="55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DSM_14571</a:t>
                </a:r>
                <a:endParaRPr lang="en-US" altLang="en-US" dirty="0"/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2560" y="2714"/>
                <a:ext cx="357" cy="124"/>
              </a:xfrm>
              <a:custGeom>
                <a:avLst/>
                <a:gdLst>
                  <a:gd name="T0" fmla="*/ 0 w 357"/>
                  <a:gd name="T1" fmla="*/ 124 h 124"/>
                  <a:gd name="T2" fmla="*/ 0 w 357"/>
                  <a:gd name="T3" fmla="*/ 0 h 124"/>
                  <a:gd name="T4" fmla="*/ 357 w 357"/>
                  <a:gd name="T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7" h="124">
                    <a:moveTo>
                      <a:pt x="0" y="124"/>
                    </a:moveTo>
                    <a:lnTo>
                      <a:pt x="0" y="0"/>
                    </a:lnTo>
                    <a:lnTo>
                      <a:pt x="357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44"/>
              <p:cNvSpPr>
                <a:spLocks noChangeArrowheads="1"/>
              </p:cNvSpPr>
              <p:nvPr/>
            </p:nvSpPr>
            <p:spPr bwMode="auto">
              <a:xfrm>
                <a:off x="2931" y="2828"/>
                <a:ext cx="97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CSID_3000517120</a:t>
                </a:r>
                <a:endParaRPr lang="en-US" altLang="en-US" dirty="0"/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2730" y="2884"/>
                <a:ext cx="198" cy="82"/>
              </a:xfrm>
              <a:custGeom>
                <a:avLst/>
                <a:gdLst>
                  <a:gd name="T0" fmla="*/ 0 w 198"/>
                  <a:gd name="T1" fmla="*/ 82 h 82"/>
                  <a:gd name="T2" fmla="*/ 0 w 198"/>
                  <a:gd name="T3" fmla="*/ 0 h 82"/>
                  <a:gd name="T4" fmla="*/ 198 w 198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8" h="82">
                    <a:moveTo>
                      <a:pt x="0" y="82"/>
                    </a:moveTo>
                    <a:lnTo>
                      <a:pt x="0" y="0"/>
                    </a:lnTo>
                    <a:lnTo>
                      <a:pt x="198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46"/>
              <p:cNvSpPr>
                <a:spLocks noChangeArrowheads="1"/>
              </p:cNvSpPr>
              <p:nvPr/>
            </p:nvSpPr>
            <p:spPr bwMode="auto">
              <a:xfrm>
                <a:off x="2905" y="2998"/>
                <a:ext cx="500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CIP108653</a:t>
                </a:r>
                <a:endParaRPr lang="en-US" altLang="en-US" dirty="0"/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2730" y="2973"/>
                <a:ext cx="171" cy="82"/>
              </a:xfrm>
              <a:custGeom>
                <a:avLst/>
                <a:gdLst>
                  <a:gd name="T0" fmla="*/ 0 w 171"/>
                  <a:gd name="T1" fmla="*/ 0 h 82"/>
                  <a:gd name="T2" fmla="*/ 0 w 171"/>
                  <a:gd name="T3" fmla="*/ 82 h 82"/>
                  <a:gd name="T4" fmla="*/ 171 w 171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82">
                    <a:moveTo>
                      <a:pt x="0" y="0"/>
                    </a:moveTo>
                    <a:lnTo>
                      <a:pt x="0" y="82"/>
                    </a:lnTo>
                    <a:lnTo>
                      <a:pt x="171" y="82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2560" y="2845"/>
                <a:ext cx="170" cy="125"/>
              </a:xfrm>
              <a:custGeom>
                <a:avLst/>
                <a:gdLst>
                  <a:gd name="T0" fmla="*/ 0 w 170"/>
                  <a:gd name="T1" fmla="*/ 0 h 125"/>
                  <a:gd name="T2" fmla="*/ 0 w 170"/>
                  <a:gd name="T3" fmla="*/ 125 h 125"/>
                  <a:gd name="T4" fmla="*/ 170 w 170"/>
                  <a:gd name="T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25">
                    <a:moveTo>
                      <a:pt x="0" y="0"/>
                    </a:moveTo>
                    <a:lnTo>
                      <a:pt x="0" y="125"/>
                    </a:lnTo>
                    <a:lnTo>
                      <a:pt x="170" y="125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1989" y="2842"/>
                <a:ext cx="571" cy="279"/>
              </a:xfrm>
              <a:custGeom>
                <a:avLst/>
                <a:gdLst>
                  <a:gd name="T0" fmla="*/ 0 w 571"/>
                  <a:gd name="T1" fmla="*/ 279 h 279"/>
                  <a:gd name="T2" fmla="*/ 0 w 571"/>
                  <a:gd name="T3" fmla="*/ 0 h 279"/>
                  <a:gd name="T4" fmla="*/ 571 w 571"/>
                  <a:gd name="T5" fmla="*/ 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1" h="279">
                    <a:moveTo>
                      <a:pt x="0" y="279"/>
                    </a:moveTo>
                    <a:lnTo>
                      <a:pt x="0" y="0"/>
                    </a:lnTo>
                    <a:lnTo>
                      <a:pt x="571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50"/>
              <p:cNvSpPr>
                <a:spLocks noChangeArrowheads="1"/>
              </p:cNvSpPr>
              <p:nvPr/>
            </p:nvSpPr>
            <p:spPr bwMode="auto">
              <a:xfrm>
                <a:off x="2914" y="3169"/>
                <a:ext cx="490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EM_CHUV</a:t>
                </a:r>
                <a:endParaRPr lang="en-US" altLang="en-US" dirty="0"/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2159" y="3225"/>
                <a:ext cx="751" cy="178"/>
              </a:xfrm>
              <a:custGeom>
                <a:avLst/>
                <a:gdLst>
                  <a:gd name="T0" fmla="*/ 0 w 751"/>
                  <a:gd name="T1" fmla="*/ 178 h 178"/>
                  <a:gd name="T2" fmla="*/ 0 w 751"/>
                  <a:gd name="T3" fmla="*/ 0 h 178"/>
                  <a:gd name="T4" fmla="*/ 751 w 751"/>
                  <a:gd name="T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1" h="178">
                    <a:moveTo>
                      <a:pt x="0" y="178"/>
                    </a:moveTo>
                    <a:lnTo>
                      <a:pt x="0" y="0"/>
                    </a:lnTo>
                    <a:lnTo>
                      <a:pt x="751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52"/>
              <p:cNvSpPr>
                <a:spLocks noChangeArrowheads="1"/>
              </p:cNvSpPr>
              <p:nvPr/>
            </p:nvSpPr>
            <p:spPr bwMode="auto">
              <a:xfrm>
                <a:off x="2914" y="3339"/>
                <a:ext cx="97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CSID_3000516464</a:t>
                </a:r>
                <a:endParaRPr lang="en-US" altLang="en-US" dirty="0"/>
              </a:p>
            </p:txBody>
          </p:sp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2307" y="3396"/>
                <a:ext cx="603" cy="188"/>
              </a:xfrm>
              <a:custGeom>
                <a:avLst/>
                <a:gdLst>
                  <a:gd name="T0" fmla="*/ 0 w 603"/>
                  <a:gd name="T1" fmla="*/ 188 h 188"/>
                  <a:gd name="T2" fmla="*/ 0 w 603"/>
                  <a:gd name="T3" fmla="*/ 0 h 188"/>
                  <a:gd name="T4" fmla="*/ 603 w 603"/>
                  <a:gd name="T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3" h="188">
                    <a:moveTo>
                      <a:pt x="0" y="188"/>
                    </a:moveTo>
                    <a:lnTo>
                      <a:pt x="0" y="0"/>
                    </a:lnTo>
                    <a:lnTo>
                      <a:pt x="603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54"/>
              <p:cNvSpPr>
                <a:spLocks noChangeArrowheads="1"/>
              </p:cNvSpPr>
              <p:nvPr/>
            </p:nvSpPr>
            <p:spPr bwMode="auto">
              <a:xfrm>
                <a:off x="3024" y="3509"/>
                <a:ext cx="97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sz="1200" dirty="0" smtClean="0">
                    <a:solidFill>
                      <a:srgbClr val="000000"/>
                    </a:solidFill>
                  </a:rPr>
                  <a:t>CSID_3000516998</a:t>
                </a:r>
                <a:endParaRPr lang="en-US" altLang="en-US" dirty="0"/>
              </a:p>
            </p:txBody>
          </p:sp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2522" y="3566"/>
                <a:ext cx="498" cy="210"/>
              </a:xfrm>
              <a:custGeom>
                <a:avLst/>
                <a:gdLst>
                  <a:gd name="T0" fmla="*/ 0 w 498"/>
                  <a:gd name="T1" fmla="*/ 210 h 210"/>
                  <a:gd name="T2" fmla="*/ 0 w 498"/>
                  <a:gd name="T3" fmla="*/ 0 h 210"/>
                  <a:gd name="T4" fmla="*/ 498 w 498"/>
                  <a:gd name="T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8" h="210">
                    <a:moveTo>
                      <a:pt x="0" y="210"/>
                    </a:moveTo>
                    <a:lnTo>
                      <a:pt x="0" y="0"/>
                    </a:lnTo>
                    <a:lnTo>
                      <a:pt x="498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Rectangle 56"/>
              <p:cNvSpPr>
                <a:spLocks noChangeArrowheads="1"/>
              </p:cNvSpPr>
              <p:nvPr/>
            </p:nvSpPr>
            <p:spPr bwMode="auto">
              <a:xfrm>
                <a:off x="3004" y="3680"/>
                <a:ext cx="727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CIP111047-9716</a:t>
                </a:r>
                <a:endParaRPr lang="en-US" altLang="en-US" dirty="0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2999" y="3737"/>
                <a:ext cx="2" cy="252"/>
              </a:xfrm>
              <a:custGeom>
                <a:avLst/>
                <a:gdLst>
                  <a:gd name="T0" fmla="*/ 0 w 2"/>
                  <a:gd name="T1" fmla="*/ 252 h 252"/>
                  <a:gd name="T2" fmla="*/ 0 w 2"/>
                  <a:gd name="T3" fmla="*/ 0 h 252"/>
                  <a:gd name="T4" fmla="*/ 2 w 2"/>
                  <a:gd name="T5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52">
                    <a:moveTo>
                      <a:pt x="0" y="252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58"/>
              <p:cNvSpPr>
                <a:spLocks noChangeArrowheads="1"/>
              </p:cNvSpPr>
              <p:nvPr/>
            </p:nvSpPr>
            <p:spPr bwMode="auto">
              <a:xfrm>
                <a:off x="3002" y="3850"/>
                <a:ext cx="31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G4071</a:t>
                </a:r>
                <a:endParaRPr lang="en-US" altLang="en-US" dirty="0"/>
              </a:p>
            </p:txBody>
          </p:sp>
          <p:sp>
            <p:nvSpPr>
              <p:cNvPr id="63" name="Freeform 59"/>
              <p:cNvSpPr>
                <a:spLocks/>
              </p:cNvSpPr>
              <p:nvPr/>
            </p:nvSpPr>
            <p:spPr bwMode="auto">
              <a:xfrm>
                <a:off x="2999" y="3907"/>
                <a:ext cx="0" cy="167"/>
              </a:xfrm>
              <a:custGeom>
                <a:avLst/>
                <a:gdLst>
                  <a:gd name="T0" fmla="*/ 167 h 167"/>
                  <a:gd name="T1" fmla="*/ 0 h 167"/>
                  <a:gd name="T2" fmla="*/ 0 h 1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7">
                    <a:moveTo>
                      <a:pt x="0" y="16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60"/>
              <p:cNvSpPr>
                <a:spLocks noChangeArrowheads="1"/>
              </p:cNvSpPr>
              <p:nvPr/>
            </p:nvSpPr>
            <p:spPr bwMode="auto">
              <a:xfrm>
                <a:off x="3002" y="4021"/>
                <a:ext cx="31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G4121</a:t>
                </a:r>
                <a:endParaRPr lang="en-US" altLang="en-US" dirty="0"/>
              </a:p>
            </p:txBody>
          </p:sp>
          <p:sp>
            <p:nvSpPr>
              <p:cNvPr id="65" name="Freeform 61"/>
              <p:cNvSpPr>
                <a:spLocks/>
              </p:cNvSpPr>
              <p:nvPr/>
            </p:nvSpPr>
            <p:spPr bwMode="auto">
              <a:xfrm>
                <a:off x="2999" y="4078"/>
                <a:ext cx="0" cy="81"/>
              </a:xfrm>
              <a:custGeom>
                <a:avLst/>
                <a:gdLst>
                  <a:gd name="T0" fmla="*/ 81 h 81"/>
                  <a:gd name="T1" fmla="*/ 0 h 81"/>
                  <a:gd name="T2" fmla="*/ 0 h 8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1">
                    <a:moveTo>
                      <a:pt x="0" y="8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Rectangle 62"/>
              <p:cNvSpPr>
                <a:spLocks noChangeArrowheads="1"/>
              </p:cNvSpPr>
              <p:nvPr/>
            </p:nvSpPr>
            <p:spPr bwMode="auto">
              <a:xfrm>
                <a:off x="3002" y="4191"/>
                <a:ext cx="311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200" dirty="0">
                    <a:solidFill>
                      <a:srgbClr val="000000"/>
                    </a:solidFill>
                  </a:rPr>
                  <a:t> G4074</a:t>
                </a:r>
                <a:endParaRPr lang="en-US" altLang="en-US" dirty="0"/>
              </a:p>
            </p:txBody>
          </p:sp>
          <p:sp>
            <p:nvSpPr>
              <p:cNvPr id="67" name="Freeform 63"/>
              <p:cNvSpPr>
                <a:spLocks/>
              </p:cNvSpPr>
              <p:nvPr/>
            </p:nvSpPr>
            <p:spPr bwMode="auto">
              <a:xfrm>
                <a:off x="2999" y="4166"/>
                <a:ext cx="0" cy="82"/>
              </a:xfrm>
              <a:custGeom>
                <a:avLst/>
                <a:gdLst>
                  <a:gd name="T0" fmla="*/ 0 h 82"/>
                  <a:gd name="T1" fmla="*/ 82 h 82"/>
                  <a:gd name="T2" fmla="*/ 82 h 8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2">
                    <a:moveTo>
                      <a:pt x="0" y="0"/>
                    </a:moveTo>
                    <a:lnTo>
                      <a:pt x="0" y="82"/>
                    </a:lnTo>
                    <a:lnTo>
                      <a:pt x="0" y="82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Line 64"/>
              <p:cNvSpPr>
                <a:spLocks noChangeShapeType="1"/>
              </p:cNvSpPr>
              <p:nvPr/>
            </p:nvSpPr>
            <p:spPr bwMode="auto">
              <a:xfrm>
                <a:off x="2999" y="3996"/>
                <a:ext cx="0" cy="252"/>
              </a:xfrm>
              <a:prstGeom prst="line">
                <a:avLst/>
              </a:pr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5"/>
              <p:cNvSpPr>
                <a:spLocks/>
              </p:cNvSpPr>
              <p:nvPr/>
            </p:nvSpPr>
            <p:spPr bwMode="auto">
              <a:xfrm>
                <a:off x="2522" y="3783"/>
                <a:ext cx="477" cy="209"/>
              </a:xfrm>
              <a:custGeom>
                <a:avLst/>
                <a:gdLst>
                  <a:gd name="T0" fmla="*/ 0 w 477"/>
                  <a:gd name="T1" fmla="*/ 0 h 209"/>
                  <a:gd name="T2" fmla="*/ 0 w 477"/>
                  <a:gd name="T3" fmla="*/ 209 h 209"/>
                  <a:gd name="T4" fmla="*/ 477 w 477"/>
                  <a:gd name="T5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7" h="209">
                    <a:moveTo>
                      <a:pt x="0" y="0"/>
                    </a:moveTo>
                    <a:lnTo>
                      <a:pt x="0" y="209"/>
                    </a:lnTo>
                    <a:lnTo>
                      <a:pt x="477" y="209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6"/>
              <p:cNvSpPr>
                <a:spLocks/>
              </p:cNvSpPr>
              <p:nvPr/>
            </p:nvSpPr>
            <p:spPr bwMode="auto">
              <a:xfrm>
                <a:off x="2307" y="3591"/>
                <a:ext cx="215" cy="188"/>
              </a:xfrm>
              <a:custGeom>
                <a:avLst/>
                <a:gdLst>
                  <a:gd name="T0" fmla="*/ 0 w 215"/>
                  <a:gd name="T1" fmla="*/ 0 h 188"/>
                  <a:gd name="T2" fmla="*/ 0 w 215"/>
                  <a:gd name="T3" fmla="*/ 188 h 188"/>
                  <a:gd name="T4" fmla="*/ 215 w 215"/>
                  <a:gd name="T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88">
                    <a:moveTo>
                      <a:pt x="0" y="0"/>
                    </a:moveTo>
                    <a:lnTo>
                      <a:pt x="0" y="188"/>
                    </a:lnTo>
                    <a:lnTo>
                      <a:pt x="215" y="188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7"/>
              <p:cNvSpPr>
                <a:spLocks/>
              </p:cNvSpPr>
              <p:nvPr/>
            </p:nvSpPr>
            <p:spPr bwMode="auto">
              <a:xfrm>
                <a:off x="2159" y="3410"/>
                <a:ext cx="148" cy="178"/>
              </a:xfrm>
              <a:custGeom>
                <a:avLst/>
                <a:gdLst>
                  <a:gd name="T0" fmla="*/ 0 w 148"/>
                  <a:gd name="T1" fmla="*/ 0 h 178"/>
                  <a:gd name="T2" fmla="*/ 0 w 148"/>
                  <a:gd name="T3" fmla="*/ 178 h 178"/>
                  <a:gd name="T4" fmla="*/ 148 w 148"/>
                  <a:gd name="T5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178">
                    <a:moveTo>
                      <a:pt x="0" y="0"/>
                    </a:moveTo>
                    <a:lnTo>
                      <a:pt x="0" y="178"/>
                    </a:lnTo>
                    <a:lnTo>
                      <a:pt x="148" y="178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8"/>
              <p:cNvSpPr>
                <a:spLocks/>
              </p:cNvSpPr>
              <p:nvPr/>
            </p:nvSpPr>
            <p:spPr bwMode="auto">
              <a:xfrm>
                <a:off x="1989" y="3128"/>
                <a:ext cx="170" cy="279"/>
              </a:xfrm>
              <a:custGeom>
                <a:avLst/>
                <a:gdLst>
                  <a:gd name="T0" fmla="*/ 0 w 170"/>
                  <a:gd name="T1" fmla="*/ 0 h 279"/>
                  <a:gd name="T2" fmla="*/ 0 w 170"/>
                  <a:gd name="T3" fmla="*/ 279 h 279"/>
                  <a:gd name="T4" fmla="*/ 170 w 170"/>
                  <a:gd name="T5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279">
                    <a:moveTo>
                      <a:pt x="0" y="0"/>
                    </a:moveTo>
                    <a:lnTo>
                      <a:pt x="0" y="279"/>
                    </a:lnTo>
                    <a:lnTo>
                      <a:pt x="170" y="279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9"/>
              <p:cNvSpPr>
                <a:spLocks/>
              </p:cNvSpPr>
              <p:nvPr/>
            </p:nvSpPr>
            <p:spPr bwMode="auto">
              <a:xfrm>
                <a:off x="989" y="2469"/>
                <a:ext cx="1000" cy="655"/>
              </a:xfrm>
              <a:custGeom>
                <a:avLst/>
                <a:gdLst>
                  <a:gd name="T0" fmla="*/ 0 w 1000"/>
                  <a:gd name="T1" fmla="*/ 0 h 655"/>
                  <a:gd name="T2" fmla="*/ 0 w 1000"/>
                  <a:gd name="T3" fmla="*/ 655 h 655"/>
                  <a:gd name="T4" fmla="*/ 1000 w 1000"/>
                  <a:gd name="T5" fmla="*/ 655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0" h="655">
                    <a:moveTo>
                      <a:pt x="0" y="0"/>
                    </a:moveTo>
                    <a:lnTo>
                      <a:pt x="0" y="655"/>
                    </a:lnTo>
                    <a:lnTo>
                      <a:pt x="1000" y="655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0"/>
              <p:cNvSpPr>
                <a:spLocks/>
              </p:cNvSpPr>
              <p:nvPr/>
            </p:nvSpPr>
            <p:spPr bwMode="auto">
              <a:xfrm>
                <a:off x="352" y="1629"/>
                <a:ext cx="637" cy="836"/>
              </a:xfrm>
              <a:custGeom>
                <a:avLst/>
                <a:gdLst>
                  <a:gd name="T0" fmla="*/ 0 w 637"/>
                  <a:gd name="T1" fmla="*/ 0 h 836"/>
                  <a:gd name="T2" fmla="*/ 0 w 637"/>
                  <a:gd name="T3" fmla="*/ 836 h 836"/>
                  <a:gd name="T4" fmla="*/ 637 w 637"/>
                  <a:gd name="T5" fmla="*/ 836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7" h="836">
                    <a:moveTo>
                      <a:pt x="0" y="0"/>
                    </a:moveTo>
                    <a:lnTo>
                      <a:pt x="0" y="836"/>
                    </a:lnTo>
                    <a:lnTo>
                      <a:pt x="637" y="836"/>
                    </a:lnTo>
                  </a:path>
                </a:pathLst>
              </a:cu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Line 71"/>
              <p:cNvSpPr>
                <a:spLocks noChangeShapeType="1"/>
              </p:cNvSpPr>
              <p:nvPr/>
            </p:nvSpPr>
            <p:spPr bwMode="auto">
              <a:xfrm>
                <a:off x="174" y="1626"/>
                <a:ext cx="178" cy="0"/>
              </a:xfrm>
              <a:prstGeom prst="line">
                <a:avLst/>
              </a:prstGeom>
              <a:noFill/>
              <a:ln w="11113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72"/>
              <p:cNvSpPr>
                <a:spLocks noChangeArrowheads="1"/>
              </p:cNvSpPr>
              <p:nvPr/>
            </p:nvSpPr>
            <p:spPr bwMode="auto">
              <a:xfrm>
                <a:off x="2947" y="475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77" name="Rectangle 73"/>
              <p:cNvSpPr>
                <a:spLocks noChangeArrowheads="1"/>
              </p:cNvSpPr>
              <p:nvPr/>
            </p:nvSpPr>
            <p:spPr bwMode="auto">
              <a:xfrm>
                <a:off x="2261" y="1297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78" name="Rectangle 74"/>
              <p:cNvSpPr>
                <a:spLocks noChangeArrowheads="1"/>
              </p:cNvSpPr>
              <p:nvPr/>
            </p:nvSpPr>
            <p:spPr bwMode="auto">
              <a:xfrm>
                <a:off x="2154" y="1169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79" name="Rectangle 75"/>
              <p:cNvSpPr>
                <a:spLocks noChangeArrowheads="1"/>
              </p:cNvSpPr>
              <p:nvPr/>
            </p:nvSpPr>
            <p:spPr bwMode="auto">
              <a:xfrm>
                <a:off x="2077" y="1020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0" name="Rectangle 76"/>
              <p:cNvSpPr>
                <a:spLocks noChangeArrowheads="1"/>
              </p:cNvSpPr>
              <p:nvPr/>
            </p:nvSpPr>
            <p:spPr bwMode="auto">
              <a:xfrm>
                <a:off x="1286" y="677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1" name="Rectangle 77"/>
              <p:cNvSpPr>
                <a:spLocks noChangeArrowheads="1"/>
              </p:cNvSpPr>
              <p:nvPr/>
            </p:nvSpPr>
            <p:spPr bwMode="auto">
              <a:xfrm>
                <a:off x="2924" y="1753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2" name="Rectangle 78"/>
              <p:cNvSpPr>
                <a:spLocks noChangeArrowheads="1"/>
              </p:cNvSpPr>
              <p:nvPr/>
            </p:nvSpPr>
            <p:spPr bwMode="auto">
              <a:xfrm>
                <a:off x="3004" y="2490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3" name="Rectangle 79"/>
              <p:cNvSpPr>
                <a:spLocks noChangeArrowheads="1"/>
              </p:cNvSpPr>
              <p:nvPr/>
            </p:nvSpPr>
            <p:spPr bwMode="auto">
              <a:xfrm>
                <a:off x="2714" y="2362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4" name="Rectangle 80"/>
              <p:cNvSpPr>
                <a:spLocks noChangeArrowheads="1"/>
              </p:cNvSpPr>
              <p:nvPr/>
            </p:nvSpPr>
            <p:spPr bwMode="auto">
              <a:xfrm>
                <a:off x="2627" y="2128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5" name="Rectangle 81"/>
              <p:cNvSpPr>
                <a:spLocks noChangeArrowheads="1"/>
              </p:cNvSpPr>
              <p:nvPr/>
            </p:nvSpPr>
            <p:spPr bwMode="auto">
              <a:xfrm>
                <a:off x="2261" y="1700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6" name="Rectangle 82"/>
              <p:cNvSpPr>
                <a:spLocks noChangeArrowheads="1"/>
              </p:cNvSpPr>
              <p:nvPr/>
            </p:nvSpPr>
            <p:spPr bwMode="auto">
              <a:xfrm>
                <a:off x="2567" y="3002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7" name="Rectangle 83"/>
              <p:cNvSpPr>
                <a:spLocks noChangeArrowheads="1"/>
              </p:cNvSpPr>
              <p:nvPr/>
            </p:nvSpPr>
            <p:spPr bwMode="auto">
              <a:xfrm>
                <a:off x="2396" y="2734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88" name="Rectangle 84"/>
              <p:cNvSpPr>
                <a:spLocks noChangeArrowheads="1"/>
              </p:cNvSpPr>
              <p:nvPr/>
            </p:nvSpPr>
            <p:spPr bwMode="auto">
              <a:xfrm>
                <a:off x="2878" y="4024"/>
                <a:ext cx="87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89</a:t>
                </a:r>
                <a:endParaRPr lang="en-US" altLang="en-US"/>
              </a:p>
            </p:txBody>
          </p:sp>
          <p:sp>
            <p:nvSpPr>
              <p:cNvPr id="89" name="Rectangle 85"/>
              <p:cNvSpPr>
                <a:spLocks noChangeArrowheads="1"/>
              </p:cNvSpPr>
              <p:nvPr/>
            </p:nvSpPr>
            <p:spPr bwMode="auto">
              <a:xfrm>
                <a:off x="2359" y="3811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90" name="Rectangle 86"/>
              <p:cNvSpPr>
                <a:spLocks noChangeArrowheads="1"/>
              </p:cNvSpPr>
              <p:nvPr/>
            </p:nvSpPr>
            <p:spPr bwMode="auto">
              <a:xfrm>
                <a:off x="2143" y="3620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91" name="Rectangle 87"/>
              <p:cNvSpPr>
                <a:spLocks noChangeArrowheads="1"/>
              </p:cNvSpPr>
              <p:nvPr/>
            </p:nvSpPr>
            <p:spPr bwMode="auto">
              <a:xfrm>
                <a:off x="1996" y="3438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92" name="Rectangle 88"/>
              <p:cNvSpPr>
                <a:spLocks noChangeArrowheads="1"/>
              </p:cNvSpPr>
              <p:nvPr/>
            </p:nvSpPr>
            <p:spPr bwMode="auto">
              <a:xfrm>
                <a:off x="1825" y="3156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93" name="Rectangle 89"/>
              <p:cNvSpPr>
                <a:spLocks noChangeArrowheads="1"/>
              </p:cNvSpPr>
              <p:nvPr/>
            </p:nvSpPr>
            <p:spPr bwMode="auto">
              <a:xfrm>
                <a:off x="825" y="2497"/>
                <a:ext cx="131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100</a:t>
                </a:r>
                <a:endParaRPr lang="en-US" altLang="en-US"/>
              </a:p>
            </p:txBody>
          </p:sp>
          <p:sp>
            <p:nvSpPr>
              <p:cNvPr id="94" name="Line 90"/>
              <p:cNvSpPr>
                <a:spLocks noChangeShapeType="1"/>
              </p:cNvSpPr>
              <p:nvPr/>
            </p:nvSpPr>
            <p:spPr bwMode="auto">
              <a:xfrm>
                <a:off x="708" y="4488"/>
                <a:ext cx="373" cy="0"/>
              </a:xfrm>
              <a:prstGeom prst="line">
                <a:avLst/>
              </a:prstGeom>
              <a:noFill/>
              <a:ln w="1111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Line 91"/>
              <p:cNvSpPr>
                <a:spLocks noChangeShapeType="1"/>
              </p:cNvSpPr>
              <p:nvPr/>
            </p:nvSpPr>
            <p:spPr bwMode="auto">
              <a:xfrm>
                <a:off x="708" y="4459"/>
                <a:ext cx="0" cy="57"/>
              </a:xfrm>
              <a:prstGeom prst="line">
                <a:avLst/>
              </a:prstGeom>
              <a:noFill/>
              <a:ln w="1111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Line 92"/>
              <p:cNvSpPr>
                <a:spLocks noChangeShapeType="1"/>
              </p:cNvSpPr>
              <p:nvPr/>
            </p:nvSpPr>
            <p:spPr bwMode="auto">
              <a:xfrm>
                <a:off x="1081" y="4459"/>
                <a:ext cx="0" cy="57"/>
              </a:xfrm>
              <a:prstGeom prst="line">
                <a:avLst/>
              </a:prstGeom>
              <a:noFill/>
              <a:ln w="11113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Rectangle 93"/>
              <p:cNvSpPr>
                <a:spLocks noChangeArrowheads="1"/>
              </p:cNvSpPr>
              <p:nvPr/>
            </p:nvSpPr>
            <p:spPr bwMode="auto">
              <a:xfrm>
                <a:off x="799" y="4523"/>
                <a:ext cx="19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11"/>
                <a:r>
                  <a:rPr lang="en-US" altLang="en-US" sz="1000">
                    <a:solidFill>
                      <a:srgbClr val="000000"/>
                    </a:solidFill>
                    <a:latin typeface="MS Sans Serif"/>
                  </a:rPr>
                  <a:t>0.005</a:t>
                </a:r>
                <a:endParaRPr lang="en-US" altLang="en-US"/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6059677" y="1744160"/>
              <a:ext cx="6848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/>
                <a:t>E. occulta</a:t>
              </a:r>
              <a:endParaRPr lang="en-US" sz="1000" i="1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060236" y="2496561"/>
              <a:ext cx="7468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/>
                <a:t>E. ursingii</a:t>
              </a:r>
              <a:endParaRPr lang="en-US" sz="1000" i="1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058973" y="3863833"/>
              <a:ext cx="9957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/>
                <a:t>E. bruuniana</a:t>
              </a:r>
              <a:endParaRPr lang="en-US" sz="1000" i="1" dirty="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5910575" y="3205717"/>
              <a:ext cx="92790" cy="1484694"/>
            </a:xfrm>
            <a:custGeom>
              <a:avLst/>
              <a:gdLst>
                <a:gd name="T0" fmla="*/ 0 w 44"/>
                <a:gd name="T1" fmla="*/ 0 h 1257"/>
                <a:gd name="T2" fmla="*/ 44 w 44"/>
                <a:gd name="T3" fmla="*/ 0 h 1257"/>
                <a:gd name="T4" fmla="*/ 44 w 44"/>
                <a:gd name="T5" fmla="*/ 1257 h 1257"/>
                <a:gd name="T6" fmla="*/ 0 w 44"/>
                <a:gd name="T7" fmla="*/ 1257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257">
                  <a:moveTo>
                    <a:pt x="0" y="0"/>
                  </a:moveTo>
                  <a:lnTo>
                    <a:pt x="44" y="0"/>
                  </a:lnTo>
                  <a:lnTo>
                    <a:pt x="44" y="1257"/>
                  </a:lnTo>
                  <a:lnTo>
                    <a:pt x="0" y="12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5907232" y="2148805"/>
              <a:ext cx="104340" cy="952000"/>
            </a:xfrm>
            <a:custGeom>
              <a:avLst/>
              <a:gdLst>
                <a:gd name="T0" fmla="*/ 0 w 44"/>
                <a:gd name="T1" fmla="*/ 0 h 1257"/>
                <a:gd name="T2" fmla="*/ 44 w 44"/>
                <a:gd name="T3" fmla="*/ 0 h 1257"/>
                <a:gd name="T4" fmla="*/ 44 w 44"/>
                <a:gd name="T5" fmla="*/ 1257 h 1257"/>
                <a:gd name="T6" fmla="*/ 0 w 44"/>
                <a:gd name="T7" fmla="*/ 1257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257">
                  <a:moveTo>
                    <a:pt x="0" y="0"/>
                  </a:moveTo>
                  <a:lnTo>
                    <a:pt x="44" y="0"/>
                  </a:lnTo>
                  <a:lnTo>
                    <a:pt x="44" y="1257"/>
                  </a:lnTo>
                  <a:lnTo>
                    <a:pt x="0" y="12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5907233" y="1697520"/>
              <a:ext cx="104100" cy="419751"/>
            </a:xfrm>
            <a:custGeom>
              <a:avLst/>
              <a:gdLst>
                <a:gd name="T0" fmla="*/ 0 w 44"/>
                <a:gd name="T1" fmla="*/ 0 h 1257"/>
                <a:gd name="T2" fmla="*/ 44 w 44"/>
                <a:gd name="T3" fmla="*/ 0 h 1257"/>
                <a:gd name="T4" fmla="*/ 44 w 44"/>
                <a:gd name="T5" fmla="*/ 1257 h 1257"/>
                <a:gd name="T6" fmla="*/ 0 w 44"/>
                <a:gd name="T7" fmla="*/ 1257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257">
                  <a:moveTo>
                    <a:pt x="0" y="0"/>
                  </a:moveTo>
                  <a:lnTo>
                    <a:pt x="44" y="0"/>
                  </a:lnTo>
                  <a:lnTo>
                    <a:pt x="44" y="1257"/>
                  </a:lnTo>
                  <a:lnTo>
                    <a:pt x="0" y="12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5953600" y="5597818"/>
              <a:ext cx="10033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/>
                <a:t>E. miricola </a:t>
              </a: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5900458" y="4770096"/>
              <a:ext cx="98799" cy="2236032"/>
            </a:xfrm>
            <a:custGeom>
              <a:avLst/>
              <a:gdLst>
                <a:gd name="T0" fmla="*/ 0 w 44"/>
                <a:gd name="T1" fmla="*/ 0 h 1257"/>
                <a:gd name="T2" fmla="*/ 44 w 44"/>
                <a:gd name="T3" fmla="*/ 0 h 1257"/>
                <a:gd name="T4" fmla="*/ 44 w 44"/>
                <a:gd name="T5" fmla="*/ 1257 h 1257"/>
                <a:gd name="T6" fmla="*/ 0 w 44"/>
                <a:gd name="T7" fmla="*/ 1257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257">
                  <a:moveTo>
                    <a:pt x="0" y="0"/>
                  </a:moveTo>
                  <a:lnTo>
                    <a:pt x="44" y="0"/>
                  </a:lnTo>
                  <a:lnTo>
                    <a:pt x="44" y="1257"/>
                  </a:lnTo>
                  <a:lnTo>
                    <a:pt x="0" y="12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735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11123</TotalTime>
  <Words>77</Words>
  <Application>Microsoft Office PowerPoint</Application>
  <PresentationFormat>Widescreen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MS Sans Serif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Nicholson, Ainsley (CDC/OID/NCEZID)</dc:creator>
  <cp:lastModifiedBy>Nicholson, Ainsley (CDC/OID/NCEZID)</cp:lastModifiedBy>
  <cp:revision>48</cp:revision>
  <dcterms:created xsi:type="dcterms:W3CDTF">2016-04-18T16:04:55Z</dcterms:created>
  <dcterms:modified xsi:type="dcterms:W3CDTF">2017-05-25T16:01:48Z</dcterms:modified>
</cp:coreProperties>
</file>