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4" autoAdjust="0"/>
    <p:restoredTop sz="96405" autoAdjust="0"/>
  </p:normalViewPr>
  <p:slideViewPr>
    <p:cSldViewPr snapToGrid="0">
      <p:cViewPr varScale="1">
        <p:scale>
          <a:sx n="113" d="100"/>
          <a:sy n="113" d="100"/>
        </p:scale>
        <p:origin x="33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F3C50-2373-497B-9581-18E6615E0AA3}" type="datetimeFigureOut">
              <a:rPr lang="en-US" smtClean="0"/>
              <a:t>8/1/17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DE416-7AAC-44BB-B892-57598AA5EF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164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1.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Nucleotide alignments of the highly-represented alpha-gliadin genes detected by Illumina sequencing (accounting for nearly 85% of the total reads) in the wild type lines of bread wheat cv BW208 (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cv TAH53 (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and durum wheat cv DP (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  <a:endParaRPr lang="es-ES_tradnl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E416-7AAC-44BB-B892-57598AA5EF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13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6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71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2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2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41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96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92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9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3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5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44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059FE-253E-429C-8B5E-138415539FC3}" type="datetimeFigureOut">
              <a:rPr lang="en-US" smtClean="0"/>
              <a:t>8/1/17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D48CC-BB58-4DD9-9E65-F0549EF044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5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45" y="702960"/>
            <a:ext cx="6320236" cy="65002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2545" y="518294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456474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45" y="887626"/>
            <a:ext cx="6318504" cy="66144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2545" y="51829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369132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45" y="887626"/>
            <a:ext cx="6067681" cy="64973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2545" y="518294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6526" y="8744845"/>
            <a:ext cx="19931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ea typeface="Calibri" charset="0"/>
                <a:cs typeface="Times New Roman" charset="0"/>
              </a:rPr>
              <a:t>Supplementary Figure 1</a:t>
            </a:r>
            <a:r>
              <a:rPr lang="es-ES_tradnl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7205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3003</TotalTime>
  <Words>33</Words>
  <Application>Microsoft Macintosh PowerPoint</Application>
  <PresentationFormat>Carta (216 x 279 mm)</PresentationFormat>
  <Paragraphs>6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Calibri</vt:lpstr>
      <vt:lpstr>Calibri Light</vt:lpstr>
      <vt:lpstr>Times New Roman</vt:lpstr>
      <vt:lpstr>Arial</vt:lpstr>
      <vt:lpstr>Office Theme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Javier Gil Humanes</dc:creator>
  <cp:lastModifiedBy>Francisco Barro</cp:lastModifiedBy>
  <cp:revision>50</cp:revision>
  <dcterms:created xsi:type="dcterms:W3CDTF">2016-02-19T13:29:12Z</dcterms:created>
  <dcterms:modified xsi:type="dcterms:W3CDTF">2017-08-01T08:24:47Z</dcterms:modified>
</cp:coreProperties>
</file>