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0" autoAdjust="0"/>
    <p:restoredTop sz="92056" autoAdjust="0"/>
  </p:normalViewPr>
  <p:slideViewPr>
    <p:cSldViewPr snapToGrid="0">
      <p:cViewPr>
        <p:scale>
          <a:sx n="150" d="100"/>
          <a:sy n="150" d="100"/>
        </p:scale>
        <p:origin x="2424" y="-2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F3C50-2373-497B-9581-18E6615E0AA3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E416-7AAC-44BB-B892-57598AA5EF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6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7.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Microhomology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-mediated repair of alpha-gliadins targeted with sgAlpha-2. Nucleotide alignment of Illumina sequencing reads of alpha-gliadins in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bread wheat cv BW208 ;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bread wheat cv TAH53 ; and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durum wheat cv DP . Regions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microhomology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highlighted in red and gray.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sgAlpha-2 and PAM sequence are also indicated. </a:t>
            </a:r>
            <a:endParaRPr lang="es-ES_tradnl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E416-7AAC-44BB-B892-57598AA5EF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1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7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2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2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4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9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92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3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5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5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641" y="40638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641" y="2740929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641" y="413505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2693" y="714165"/>
            <a:ext cx="6111616" cy="1763165"/>
            <a:chOff x="482693" y="714165"/>
            <a:chExt cx="6111616" cy="176316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883"/>
            <a:stretch/>
          </p:blipFill>
          <p:spPr>
            <a:xfrm>
              <a:off x="482693" y="714165"/>
              <a:ext cx="6111616" cy="90127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463" r="3477"/>
            <a:stretch/>
          </p:blipFill>
          <p:spPr>
            <a:xfrm>
              <a:off x="482693" y="1621536"/>
              <a:ext cx="5899057" cy="855794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8"/>
          <a:stretch/>
        </p:blipFill>
        <p:spPr>
          <a:xfrm>
            <a:off x="492311" y="3048707"/>
            <a:ext cx="6101998" cy="753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8"/>
          <a:stretch/>
        </p:blipFill>
        <p:spPr>
          <a:xfrm>
            <a:off x="492311" y="4373760"/>
            <a:ext cx="5329369" cy="49558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5237" y="8696867"/>
            <a:ext cx="1993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ea typeface="Calibri" charset="0"/>
                <a:cs typeface="Times New Roman" charset="0"/>
              </a:rPr>
              <a:t>Supplementary Figure 7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647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7829</TotalTime>
  <Words>71</Words>
  <Application>Microsoft Macintosh PowerPoint</Application>
  <PresentationFormat>Carta (216 x 279 mm)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Gil Humanes</dc:creator>
  <cp:lastModifiedBy>Francisco Barro</cp:lastModifiedBy>
  <cp:revision>52</cp:revision>
  <dcterms:created xsi:type="dcterms:W3CDTF">2016-02-19T13:29:12Z</dcterms:created>
  <dcterms:modified xsi:type="dcterms:W3CDTF">2017-08-01T08:27:18Z</dcterms:modified>
</cp:coreProperties>
</file>