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70" r:id="rId2"/>
    <p:sldId id="269" r:id="rId3"/>
    <p:sldId id="261" r:id="rId4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79"/>
    <p:restoredTop sz="93912"/>
  </p:normalViewPr>
  <p:slideViewPr>
    <p:cSldViewPr snapToGrid="0" snapToObjects="1">
      <p:cViewPr>
        <p:scale>
          <a:sx n="310" d="100"/>
          <a:sy n="310" d="100"/>
        </p:scale>
        <p:origin x="136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C4B47-E511-4369-832B-CB931A1E90CA}" type="datetimeFigureOut">
              <a:rPr lang="es-ES" smtClean="0"/>
              <a:t>12/9/17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BC704-4E7F-4255-A9C0-24C381F007B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1724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8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Gliadin and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glutenin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protein fractions analyzed by A-PAGE and SDS-PAGE from T1 half-seeds derived from T0 lines transformed with sgAlpha-1 and sgAlpha-2 constructs. (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A-PAGE of gliadin profile of T1 transgenic lines derived from BW08 lines. Migration of 𝝰-, 𝝲- and 𝞈-gliadin protein bands are outlined by brackets. Arrows indicate new additional bands present in some lines but not in the wild type. (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SDS-PAGE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glutenins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the same T1 lines in (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Migration of high molecular weight (HMW) and low molecular weight (LMW)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glutenin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subunits are outlined by brackets. (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A-PAGE of the gliadin profile in T1 transgenic lines derived from THA53 lines. Arrows indicate new additional bands present in some lines but not in the wild type. (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SDS-PAGE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glutenins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the same T1 lines in (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(e) A-PAGE of gliadin profile of T1 transgenic lines derived from DP lines. Arrows indicate new additional bands present in some lines but not in the wild type. (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SDS-PAGE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glutenins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the same T1 lines in (</a:t>
            </a:r>
            <a:r>
              <a:rPr lang="en-U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endParaRPr lang="es-ES_tradnl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BC704-4E7F-4255-A9C0-24C381F007B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7733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BC704-4E7F-4255-A9C0-24C381F007B6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9715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7827A-6E5E-BC42-8917-8D9A99D67248}" type="datetimeFigureOut">
              <a:rPr lang="es-ES" smtClean="0"/>
              <a:t>12/9/17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6319-DCE5-A943-827C-F182E9019EA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173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7827A-6E5E-BC42-8917-8D9A99D67248}" type="datetimeFigureOut">
              <a:rPr lang="es-ES" smtClean="0"/>
              <a:t>12/9/17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6319-DCE5-A943-827C-F182E9019EA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1349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7827A-6E5E-BC42-8917-8D9A99D67248}" type="datetimeFigureOut">
              <a:rPr lang="es-ES" smtClean="0"/>
              <a:t>12/9/17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6319-DCE5-A943-827C-F182E9019EA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7555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7827A-6E5E-BC42-8917-8D9A99D67248}" type="datetimeFigureOut">
              <a:rPr lang="es-ES" smtClean="0"/>
              <a:t>12/9/17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6319-DCE5-A943-827C-F182E9019EA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7047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7827A-6E5E-BC42-8917-8D9A99D67248}" type="datetimeFigureOut">
              <a:rPr lang="es-ES" smtClean="0"/>
              <a:t>12/9/17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6319-DCE5-A943-827C-F182E9019EA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6154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7827A-6E5E-BC42-8917-8D9A99D67248}" type="datetimeFigureOut">
              <a:rPr lang="es-ES" smtClean="0"/>
              <a:t>12/9/17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6319-DCE5-A943-827C-F182E9019EA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8395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7827A-6E5E-BC42-8917-8D9A99D67248}" type="datetimeFigureOut">
              <a:rPr lang="es-ES" smtClean="0"/>
              <a:t>12/9/17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6319-DCE5-A943-827C-F182E9019EA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638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7827A-6E5E-BC42-8917-8D9A99D67248}" type="datetimeFigureOut">
              <a:rPr lang="es-ES" smtClean="0"/>
              <a:t>12/9/17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6319-DCE5-A943-827C-F182E9019EA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2863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7827A-6E5E-BC42-8917-8D9A99D67248}" type="datetimeFigureOut">
              <a:rPr lang="es-ES" smtClean="0"/>
              <a:t>12/9/17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6319-DCE5-A943-827C-F182E9019EA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4290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7827A-6E5E-BC42-8917-8D9A99D67248}" type="datetimeFigureOut">
              <a:rPr lang="es-ES" smtClean="0"/>
              <a:t>12/9/17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6319-DCE5-A943-827C-F182E9019EA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7090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7827A-6E5E-BC42-8917-8D9A99D67248}" type="datetimeFigureOut">
              <a:rPr lang="es-ES" smtClean="0"/>
              <a:t>12/9/17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6319-DCE5-A943-827C-F182E9019EA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6941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7827A-6E5E-BC42-8917-8D9A99D67248}" type="datetimeFigureOut">
              <a:rPr lang="es-ES" smtClean="0"/>
              <a:t>12/9/17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F6319-DCE5-A943-827C-F182E9019EA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9245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20" Type="http://schemas.openxmlformats.org/officeDocument/2006/relationships/image" Target="../media/image12.png"/><Relationship Id="rId21" Type="http://schemas.openxmlformats.org/officeDocument/2006/relationships/image" Target="../media/image13.png"/><Relationship Id="rId22" Type="http://schemas.openxmlformats.org/officeDocument/2006/relationships/image" Target="../media/image14.png"/><Relationship Id="rId23" Type="http://schemas.openxmlformats.org/officeDocument/2006/relationships/image" Target="../media/image15.png"/><Relationship Id="rId24" Type="http://schemas.openxmlformats.org/officeDocument/2006/relationships/image" Target="../media/image16.png"/><Relationship Id="rId25" Type="http://schemas.openxmlformats.org/officeDocument/2006/relationships/image" Target="../media/image17.png"/><Relationship Id="rId26" Type="http://schemas.openxmlformats.org/officeDocument/2006/relationships/image" Target="../media/image18.png"/><Relationship Id="rId27" Type="http://schemas.openxmlformats.org/officeDocument/2006/relationships/image" Target="../media/image19.png"/><Relationship Id="rId10" Type="http://schemas.microsoft.com/office/2007/relationships/hdphoto" Target="../media/hdphoto3.wdp"/><Relationship Id="rId11" Type="http://schemas.openxmlformats.org/officeDocument/2006/relationships/image" Target="../media/image6.jpeg"/><Relationship Id="rId12" Type="http://schemas.microsoft.com/office/2007/relationships/hdphoto" Target="../media/hdphoto4.wdp"/><Relationship Id="rId13" Type="http://schemas.openxmlformats.org/officeDocument/2006/relationships/image" Target="../media/image7.jpeg"/><Relationship Id="rId14" Type="http://schemas.microsoft.com/office/2007/relationships/hdphoto" Target="../media/hdphoto5.wdp"/><Relationship Id="rId15" Type="http://schemas.openxmlformats.org/officeDocument/2006/relationships/image" Target="../media/image8.jpeg"/><Relationship Id="rId16" Type="http://schemas.microsoft.com/office/2007/relationships/hdphoto" Target="../media/hdphoto6.wdp"/><Relationship Id="rId17" Type="http://schemas.openxmlformats.org/officeDocument/2006/relationships/image" Target="../media/image9.png"/><Relationship Id="rId18" Type="http://schemas.openxmlformats.org/officeDocument/2006/relationships/image" Target="../media/image10.png"/><Relationship Id="rId19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4" Type="http://schemas.openxmlformats.org/officeDocument/2006/relationships/image" Target="../media/image2.tiff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7" Type="http://schemas.microsoft.com/office/2007/relationships/hdphoto" Target="../media/hdphoto1.wdp"/><Relationship Id="rId8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7.png"/><Relationship Id="rId12" Type="http://schemas.openxmlformats.org/officeDocument/2006/relationships/image" Target="../media/image28.png"/><Relationship Id="rId13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Relationship Id="rId4" Type="http://schemas.openxmlformats.org/officeDocument/2006/relationships/image" Target="../media/image22.jpeg"/><Relationship Id="rId5" Type="http://schemas.microsoft.com/office/2007/relationships/hdphoto" Target="../media/hdphoto7.wdp"/><Relationship Id="rId6" Type="http://schemas.microsoft.com/office/2007/relationships/hdphoto" Target="../media/hdphoto8.wdp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0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5.png"/><Relationship Id="rId12" Type="http://schemas.microsoft.com/office/2007/relationships/hdphoto" Target="../media/hdphoto12.wdp"/><Relationship Id="rId13" Type="http://schemas.openxmlformats.org/officeDocument/2006/relationships/image" Target="../media/image36.jpeg"/><Relationship Id="rId14" Type="http://schemas.microsoft.com/office/2007/relationships/hdphoto" Target="../media/hdphoto13.wdp"/><Relationship Id="rId15" Type="http://schemas.openxmlformats.org/officeDocument/2006/relationships/image" Target="../media/image37.png"/><Relationship Id="rId16" Type="http://schemas.openxmlformats.org/officeDocument/2006/relationships/image" Target="../media/image38.png"/><Relationship Id="rId17" Type="http://schemas.openxmlformats.org/officeDocument/2006/relationships/image" Target="../media/image39.png"/><Relationship Id="rId18" Type="http://schemas.openxmlformats.org/officeDocument/2006/relationships/image" Target="../media/image40.png"/><Relationship Id="rId19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0.png"/><Relationship Id="rId4" Type="http://schemas.openxmlformats.org/officeDocument/2006/relationships/image" Target="../media/image31.jpeg"/><Relationship Id="rId5" Type="http://schemas.microsoft.com/office/2007/relationships/hdphoto" Target="../media/hdphoto9.wdp"/><Relationship Id="rId6" Type="http://schemas.openxmlformats.org/officeDocument/2006/relationships/image" Target="../media/image32.jpeg"/><Relationship Id="rId7" Type="http://schemas.microsoft.com/office/2007/relationships/hdphoto" Target="../media/hdphoto10.wdp"/><Relationship Id="rId8" Type="http://schemas.openxmlformats.org/officeDocument/2006/relationships/image" Target="../media/image33.jpeg"/><Relationship Id="rId9" Type="http://schemas.microsoft.com/office/2007/relationships/hdphoto" Target="../media/hdphoto11.wdp"/><Relationship Id="rId10" Type="http://schemas.openxmlformats.org/officeDocument/2006/relationships/image" Target="../media/image3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538133"/>
              </p:ext>
            </p:extLst>
          </p:nvPr>
        </p:nvGraphicFramePr>
        <p:xfrm>
          <a:off x="3444851" y="529352"/>
          <a:ext cx="767970" cy="6315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5990"/>
                <a:gridCol w="255990"/>
                <a:gridCol w="255990"/>
              </a:tblGrid>
              <a:tr h="31575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Plant 12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5751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T557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T558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" name="2 Imagen" descr="IMG_9090.JPG"/>
          <p:cNvPicPr>
            <a:picLocks noChangeAspect="1"/>
          </p:cNvPicPr>
          <p:nvPr/>
        </p:nvPicPr>
        <p:blipFill rotWithShape="1">
          <a:blip r:embed="rId3" cstate="print"/>
          <a:srcRect l="34903" t="10821" r="53531" b="15056"/>
          <a:stretch/>
        </p:blipFill>
        <p:spPr>
          <a:xfrm>
            <a:off x="1698339" y="1179938"/>
            <a:ext cx="694686" cy="2160000"/>
          </a:xfrm>
          <a:prstGeom prst="rect">
            <a:avLst/>
          </a:prstGeom>
        </p:spPr>
      </p:pic>
      <p:graphicFrame>
        <p:nvGraphicFramePr>
          <p:cNvPr id="25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385761"/>
              </p:ext>
            </p:extLst>
          </p:nvPr>
        </p:nvGraphicFramePr>
        <p:xfrm>
          <a:off x="1686109" y="533611"/>
          <a:ext cx="670611" cy="6288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537"/>
                <a:gridCol w="223537"/>
                <a:gridCol w="223537"/>
              </a:tblGrid>
              <a:tr h="31440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Plant</a:t>
                      </a:r>
                      <a:r>
                        <a:rPr lang="cs-CZ" sz="10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cs-CZ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49 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4408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V001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V002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613033"/>
              </p:ext>
            </p:extLst>
          </p:nvPr>
        </p:nvGraphicFramePr>
        <p:xfrm>
          <a:off x="625526" y="581132"/>
          <a:ext cx="873868" cy="5728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8467"/>
                <a:gridCol w="218467"/>
                <a:gridCol w="218467"/>
                <a:gridCol w="218467"/>
              </a:tblGrid>
              <a:tr h="286417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Plant</a:t>
                      </a:r>
                      <a:r>
                        <a:rPr lang="cs-CZ" sz="10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10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6417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T544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T545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T553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7" name="Imagen 26"/>
          <p:cNvPicPr>
            <a:picLocks noChangeAspect="1"/>
          </p:cNvPicPr>
          <p:nvPr/>
        </p:nvPicPr>
        <p:blipFill rotWithShape="1">
          <a:blip r:embed="rId4"/>
          <a:srcRect t="3475"/>
          <a:stretch/>
        </p:blipFill>
        <p:spPr>
          <a:xfrm>
            <a:off x="2453196" y="1153966"/>
            <a:ext cx="863529" cy="2198166"/>
          </a:xfrm>
          <a:prstGeom prst="rect">
            <a:avLst/>
          </a:prstGeom>
        </p:spPr>
      </p:pic>
      <p:graphicFrame>
        <p:nvGraphicFramePr>
          <p:cNvPr id="28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650528"/>
              </p:ext>
            </p:extLst>
          </p:nvPr>
        </p:nvGraphicFramePr>
        <p:xfrm>
          <a:off x="2470497" y="529352"/>
          <a:ext cx="846228" cy="6288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1557"/>
                <a:gridCol w="211557"/>
                <a:gridCol w="211557"/>
                <a:gridCol w="211557"/>
              </a:tblGrid>
              <a:tr h="31440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Plant</a:t>
                      </a:r>
                      <a:r>
                        <a:rPr lang="cs-CZ" sz="10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cs-CZ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48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4408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V019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V020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V021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41" name="Agrupar 40"/>
          <p:cNvGrpSpPr/>
          <p:nvPr/>
        </p:nvGrpSpPr>
        <p:grpSpPr>
          <a:xfrm>
            <a:off x="226649" y="1250012"/>
            <a:ext cx="372123" cy="2047762"/>
            <a:chOff x="254442" y="1200647"/>
            <a:chExt cx="372123" cy="2047762"/>
          </a:xfrm>
        </p:grpSpPr>
        <p:sp>
          <p:nvSpPr>
            <p:cNvPr id="42" name="CuadroTexto 41"/>
            <p:cNvSpPr txBox="1"/>
            <p:nvPr/>
          </p:nvSpPr>
          <p:spPr>
            <a:xfrm>
              <a:off x="254442" y="1463438"/>
              <a:ext cx="3080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200" dirty="0" smtClean="0"/>
                <a:t>𝞈</a:t>
              </a:r>
            </a:p>
          </p:txBody>
        </p:sp>
        <p:sp>
          <p:nvSpPr>
            <p:cNvPr id="43" name="Rectángulo 42"/>
            <p:cNvSpPr/>
            <p:nvPr/>
          </p:nvSpPr>
          <p:spPr>
            <a:xfrm>
              <a:off x="279781" y="2074587"/>
              <a:ext cx="26481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_tradnl" sz="1200"/>
                <a:t>𝝲</a:t>
              </a:r>
              <a:endParaRPr lang="es-ES_tradnl" sz="1200" dirty="0"/>
            </a:p>
          </p:txBody>
        </p:sp>
        <p:sp>
          <p:nvSpPr>
            <p:cNvPr id="44" name="CuadroTexto 43"/>
            <p:cNvSpPr txBox="1"/>
            <p:nvPr/>
          </p:nvSpPr>
          <p:spPr>
            <a:xfrm>
              <a:off x="263772" y="2683344"/>
              <a:ext cx="2808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200" smtClean="0"/>
                <a:t>𝝰</a:t>
              </a:r>
              <a:endParaRPr lang="es-ES_tradnl" sz="1200" dirty="0"/>
            </a:p>
          </p:txBody>
        </p:sp>
        <p:sp>
          <p:nvSpPr>
            <p:cNvPr id="45" name="Abrir llave 44"/>
            <p:cNvSpPr/>
            <p:nvPr/>
          </p:nvSpPr>
          <p:spPr>
            <a:xfrm>
              <a:off x="512002" y="1200647"/>
              <a:ext cx="108000" cy="8640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6" name="Abrir llave 45"/>
            <p:cNvSpPr/>
            <p:nvPr/>
          </p:nvSpPr>
          <p:spPr>
            <a:xfrm>
              <a:off x="513393" y="2051437"/>
              <a:ext cx="108000" cy="3960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7" name="Abrir llave 46"/>
            <p:cNvSpPr/>
            <p:nvPr/>
          </p:nvSpPr>
          <p:spPr>
            <a:xfrm>
              <a:off x="518565" y="2446909"/>
              <a:ext cx="108000" cy="8015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cxnSp>
        <p:nvCxnSpPr>
          <p:cNvPr id="59" name="Conector recto de flecha 58"/>
          <p:cNvCxnSpPr/>
          <p:nvPr/>
        </p:nvCxnSpPr>
        <p:spPr>
          <a:xfrm flipV="1">
            <a:off x="499401" y="529352"/>
            <a:ext cx="4664898" cy="9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CuadroTexto 60"/>
          <p:cNvSpPr txBox="1"/>
          <p:nvPr/>
        </p:nvSpPr>
        <p:spPr>
          <a:xfrm>
            <a:off x="2283956" y="143340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sgAlpha-2</a:t>
            </a:r>
            <a:endParaRPr lang="es-ES_tradnl" dirty="0"/>
          </a:p>
        </p:txBody>
      </p:sp>
      <p:pic>
        <p:nvPicPr>
          <p:cNvPr id="63" name="2 Imagen"/>
          <p:cNvPicPr>
            <a:picLocks noChangeAspect="1"/>
          </p:cNvPicPr>
          <p:nvPr/>
        </p:nvPicPr>
        <p:blipFill rotWithShape="1">
          <a:blip r:embed="rId5"/>
          <a:srcRect l="39329" t="9130" r="49236" b="10905"/>
          <a:stretch/>
        </p:blipFill>
        <p:spPr>
          <a:xfrm>
            <a:off x="5986820" y="1202813"/>
            <a:ext cx="572825" cy="2160000"/>
          </a:xfrm>
          <a:prstGeom prst="rect">
            <a:avLst/>
          </a:prstGeom>
          <a:ln>
            <a:noFill/>
          </a:ln>
        </p:spPr>
      </p:pic>
      <p:graphicFrame>
        <p:nvGraphicFramePr>
          <p:cNvPr id="6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00577"/>
              </p:ext>
            </p:extLst>
          </p:nvPr>
        </p:nvGraphicFramePr>
        <p:xfrm>
          <a:off x="5971681" y="591978"/>
          <a:ext cx="639927" cy="5795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3309"/>
                <a:gridCol w="213309"/>
                <a:gridCol w="213309"/>
              </a:tblGrid>
              <a:tr h="28433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Plant 14</a:t>
                      </a:r>
                      <a:endParaRPr lang="es-ES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191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T566</a:t>
                      </a:r>
                      <a:endParaRPr lang="es-ES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T567</a:t>
                      </a:r>
                      <a:endParaRPr lang="es-ES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5" name="2 Imagen" descr="geles_27-08-15 005.jpg"/>
          <p:cNvPicPr>
            <a:picLocks noChangeAspect="1"/>
          </p:cNvPicPr>
          <p:nvPr/>
        </p:nvPicPr>
        <p:blipFill rotWithShape="1">
          <a:blip r:embed="rId5" cstate="print"/>
          <a:srcRect l="79469" t="11932" r="8964" b="10615"/>
          <a:stretch/>
        </p:blipFill>
        <p:spPr>
          <a:xfrm>
            <a:off x="6763215" y="1199867"/>
            <a:ext cx="600042" cy="2160000"/>
          </a:xfrm>
          <a:prstGeom prst="rect">
            <a:avLst/>
          </a:prstGeom>
        </p:spPr>
      </p:pic>
      <p:graphicFrame>
        <p:nvGraphicFramePr>
          <p:cNvPr id="70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3749"/>
              </p:ext>
            </p:extLst>
          </p:nvPr>
        </p:nvGraphicFramePr>
        <p:xfrm>
          <a:off x="7515849" y="579278"/>
          <a:ext cx="609744" cy="5795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3248"/>
                <a:gridCol w="203248"/>
                <a:gridCol w="203248"/>
              </a:tblGrid>
              <a:tr h="28976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9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Plant</a:t>
                      </a:r>
                      <a:r>
                        <a:rPr lang="it-IT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44</a:t>
                      </a:r>
                      <a:endParaRPr lang="es-ES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9761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V564</a:t>
                      </a:r>
                      <a:endParaRPr lang="es-ES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V565</a:t>
                      </a:r>
                      <a:endParaRPr lang="es-ES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1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042113"/>
              </p:ext>
            </p:extLst>
          </p:nvPr>
        </p:nvGraphicFramePr>
        <p:xfrm>
          <a:off x="6713576" y="579330"/>
          <a:ext cx="636378" cy="579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126"/>
                <a:gridCol w="212126"/>
                <a:gridCol w="212126"/>
              </a:tblGrid>
              <a:tr h="28973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Plant 28</a:t>
                      </a:r>
                      <a:endParaRPr lang="es-ES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973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T577</a:t>
                      </a:r>
                      <a:endParaRPr lang="es-ES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T578</a:t>
                      </a:r>
                      <a:endParaRPr lang="es-ES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3" name="Conector recto de flecha 72"/>
          <p:cNvCxnSpPr/>
          <p:nvPr/>
        </p:nvCxnSpPr>
        <p:spPr>
          <a:xfrm>
            <a:off x="5796790" y="531331"/>
            <a:ext cx="3176904" cy="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CuadroTexto 90"/>
          <p:cNvSpPr txBox="1"/>
          <p:nvPr/>
        </p:nvSpPr>
        <p:spPr>
          <a:xfrm>
            <a:off x="6611609" y="138079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sgAlpha-1</a:t>
            </a:r>
            <a:endParaRPr lang="es-ES_tradnl" dirty="0"/>
          </a:p>
        </p:txBody>
      </p:sp>
      <p:grpSp>
        <p:nvGrpSpPr>
          <p:cNvPr id="2" name="Agrupar 1"/>
          <p:cNvGrpSpPr>
            <a:grpSpLocks/>
          </p:cNvGrpSpPr>
          <p:nvPr/>
        </p:nvGrpSpPr>
        <p:grpSpPr>
          <a:xfrm>
            <a:off x="3438496" y="1184111"/>
            <a:ext cx="783284" cy="2160000"/>
            <a:chOff x="4824378" y="2238759"/>
            <a:chExt cx="924757" cy="3717934"/>
          </a:xfrm>
        </p:grpSpPr>
        <p:pic>
          <p:nvPicPr>
            <p:cNvPr id="92" name="2 Imagen" descr="geles_27-08-15 005.jp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srcRect l="35480" t="10949" r="60335" b="13407"/>
            <a:stretch/>
          </p:blipFill>
          <p:spPr>
            <a:xfrm>
              <a:off x="5423627" y="2238759"/>
              <a:ext cx="325508" cy="3717934"/>
            </a:xfrm>
            <a:prstGeom prst="rect">
              <a:avLst/>
            </a:prstGeom>
          </p:spPr>
        </p:pic>
        <p:pic>
          <p:nvPicPr>
            <p:cNvPr id="74" name="2 Imagen" descr="geles_27-08-15 005.jp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srcRect l="1861" t="10949" r="89744" b="13545"/>
            <a:stretch/>
          </p:blipFill>
          <p:spPr>
            <a:xfrm>
              <a:off x="4824378" y="2245503"/>
              <a:ext cx="653057" cy="3711190"/>
            </a:xfrm>
            <a:prstGeom prst="rect">
              <a:avLst/>
            </a:prstGeom>
          </p:spPr>
        </p:pic>
      </p:grpSp>
      <p:pic>
        <p:nvPicPr>
          <p:cNvPr id="95" name="Picture 14"/>
          <p:cNvPicPr>
            <a:picLocks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091" t="14079" r="48215"/>
          <a:stretch/>
        </p:blipFill>
        <p:spPr bwMode="auto">
          <a:xfrm>
            <a:off x="7513593" y="1205676"/>
            <a:ext cx="6120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6" name="3 Imagen" descr="IMG_9040.JPG"/>
          <p:cNvPicPr>
            <a:picLocks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 l="5563" t="10219" r="83005" b="7186"/>
          <a:stretch/>
        </p:blipFill>
        <p:spPr>
          <a:xfrm>
            <a:off x="8395548" y="1194626"/>
            <a:ext cx="612000" cy="2160000"/>
          </a:xfrm>
          <a:prstGeom prst="rect">
            <a:avLst/>
          </a:prstGeom>
        </p:spPr>
      </p:pic>
      <p:graphicFrame>
        <p:nvGraphicFramePr>
          <p:cNvPr id="97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011675"/>
              </p:ext>
            </p:extLst>
          </p:nvPr>
        </p:nvGraphicFramePr>
        <p:xfrm>
          <a:off x="8355514" y="544749"/>
          <a:ext cx="628713" cy="626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571"/>
                <a:gridCol w="209571"/>
                <a:gridCol w="209571"/>
              </a:tblGrid>
              <a:tr h="31337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9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Plant</a:t>
                      </a:r>
                      <a:r>
                        <a:rPr lang="it-IT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52B</a:t>
                      </a:r>
                      <a:endParaRPr lang="es-ES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3375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T838</a:t>
                      </a:r>
                      <a:endParaRPr lang="es-ES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T839</a:t>
                      </a:r>
                      <a:endParaRPr lang="es-ES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4" name="Conector recto de flecha 3"/>
          <p:cNvCxnSpPr/>
          <p:nvPr/>
        </p:nvCxnSpPr>
        <p:spPr>
          <a:xfrm flipH="1">
            <a:off x="8069508" y="3113780"/>
            <a:ext cx="116090" cy="11693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Conector recto de flecha 97"/>
          <p:cNvCxnSpPr/>
          <p:nvPr/>
        </p:nvCxnSpPr>
        <p:spPr>
          <a:xfrm flipH="1">
            <a:off x="8069508" y="3187013"/>
            <a:ext cx="116090" cy="11693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" name="2 Imagen" descr="IMG_9060.JPG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 l="39944" t="13402" r="55915" b="8923"/>
          <a:stretch/>
        </p:blipFill>
        <p:spPr>
          <a:xfrm>
            <a:off x="4451790" y="1187640"/>
            <a:ext cx="242496" cy="2160000"/>
          </a:xfrm>
          <a:prstGeom prst="rect">
            <a:avLst/>
          </a:prstGeom>
        </p:spPr>
      </p:pic>
      <p:pic>
        <p:nvPicPr>
          <p:cNvPr id="48" name="3 Imagen" descr="IMG_9067.JPG"/>
          <p:cNvPicPr>
            <a:picLocks noChangeAspect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 l="29599" t="9162" r="61723" b="8171"/>
          <a:stretch/>
        </p:blipFill>
        <p:spPr>
          <a:xfrm>
            <a:off x="4676828" y="1187640"/>
            <a:ext cx="444270" cy="2152298"/>
          </a:xfrm>
          <a:prstGeom prst="rect">
            <a:avLst/>
          </a:prstGeom>
        </p:spPr>
      </p:pic>
      <p:graphicFrame>
        <p:nvGraphicFramePr>
          <p:cNvPr id="50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530856"/>
              </p:ext>
            </p:extLst>
          </p:nvPr>
        </p:nvGraphicFramePr>
        <p:xfrm>
          <a:off x="4430190" y="530445"/>
          <a:ext cx="734109" cy="6288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703"/>
                <a:gridCol w="244703"/>
                <a:gridCol w="244703"/>
              </a:tblGrid>
              <a:tr h="314408">
                <a:tc gridSpan="3">
                  <a:txBody>
                    <a:bodyPr/>
                    <a:lstStyle/>
                    <a:p>
                      <a:pPr algn="ctr"/>
                      <a:r>
                        <a:rPr lang="es-ES_tradnl" sz="1000" dirty="0" err="1" smtClean="0"/>
                        <a:t>Plant</a:t>
                      </a:r>
                      <a:r>
                        <a:rPr lang="es-ES_tradnl" sz="1000" baseline="0" dirty="0" smtClean="0"/>
                        <a:t> 61</a:t>
                      </a:r>
                      <a:endParaRPr lang="es-ES_tradnl" sz="1000" dirty="0"/>
                    </a:p>
                  </a:txBody>
                  <a:tcPr marL="4473" marR="4473" marT="447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4408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T884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T886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0" name="Imagen 5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36808" y="1201481"/>
            <a:ext cx="826585" cy="2160000"/>
          </a:xfrm>
          <a:prstGeom prst="rect">
            <a:avLst/>
          </a:prstGeom>
        </p:spPr>
      </p:pic>
      <p:pic>
        <p:nvPicPr>
          <p:cNvPr id="5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"/>
          <a:stretch/>
        </p:blipFill>
        <p:spPr bwMode="auto">
          <a:xfrm>
            <a:off x="639567" y="3840813"/>
            <a:ext cx="823826" cy="239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" t="1454" r="-497" b="852"/>
          <a:stretch/>
        </p:blipFill>
        <p:spPr bwMode="auto">
          <a:xfrm>
            <a:off x="1686109" y="3833245"/>
            <a:ext cx="706916" cy="2431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5" name="Picture 3"/>
          <p:cNvPicPr>
            <a:picLocks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6"/>
          <a:stretch/>
        </p:blipFill>
        <p:spPr bwMode="auto">
          <a:xfrm>
            <a:off x="2486526" y="3843121"/>
            <a:ext cx="830199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7" name="Picture 3"/>
          <p:cNvPicPr>
            <a:picLocks noChangeArrowheads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5"/>
          <a:stretch/>
        </p:blipFill>
        <p:spPr bwMode="auto">
          <a:xfrm>
            <a:off x="3433939" y="3834048"/>
            <a:ext cx="720966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2" name="Picture 2"/>
          <p:cNvPicPr>
            <a:picLocks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681" y="3844421"/>
            <a:ext cx="620049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3"/>
          <p:cNvPicPr>
            <a:picLocks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322" y="3790538"/>
            <a:ext cx="188531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4" name="Picture 4"/>
          <p:cNvPicPr>
            <a:picLocks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682" y="3792125"/>
            <a:ext cx="390064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6" name="Picture 3"/>
          <p:cNvPicPr>
            <a:picLocks noChangeArrowheads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2"/>
          <a:stretch/>
        </p:blipFill>
        <p:spPr bwMode="auto">
          <a:xfrm>
            <a:off x="7513593" y="3844421"/>
            <a:ext cx="555915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8" name="Picture 3"/>
          <p:cNvPicPr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276" y="3846033"/>
            <a:ext cx="401408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9" name="Picture 4"/>
          <p:cNvPicPr>
            <a:picLocks noChangeArrowheads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3" r="6729" b="784"/>
          <a:stretch/>
        </p:blipFill>
        <p:spPr bwMode="auto">
          <a:xfrm>
            <a:off x="6785325" y="3854054"/>
            <a:ext cx="180956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3" name="Picture 3"/>
          <p:cNvPicPr>
            <a:picLocks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395548" y="3808167"/>
            <a:ext cx="612000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99" name="Agrupar 40"/>
          <p:cNvGrpSpPr/>
          <p:nvPr/>
        </p:nvGrpSpPr>
        <p:grpSpPr>
          <a:xfrm>
            <a:off x="49959" y="3937064"/>
            <a:ext cx="565348" cy="1926210"/>
            <a:chOff x="54654" y="1200647"/>
            <a:chExt cx="565348" cy="1926210"/>
          </a:xfrm>
        </p:grpSpPr>
        <p:sp>
          <p:nvSpPr>
            <p:cNvPr id="100" name="CuadroTexto 41"/>
            <p:cNvSpPr txBox="1"/>
            <p:nvPr/>
          </p:nvSpPr>
          <p:spPr>
            <a:xfrm>
              <a:off x="54654" y="1382105"/>
              <a:ext cx="4940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00" b="1" dirty="0" smtClean="0"/>
                <a:t>HMW</a:t>
              </a:r>
            </a:p>
          </p:txBody>
        </p:sp>
        <p:sp>
          <p:nvSpPr>
            <p:cNvPr id="102" name="CuadroTexto 43"/>
            <p:cNvSpPr txBox="1"/>
            <p:nvPr/>
          </p:nvSpPr>
          <p:spPr>
            <a:xfrm>
              <a:off x="82086" y="2388039"/>
              <a:ext cx="4683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00" b="1" dirty="0" smtClean="0"/>
                <a:t>LMW</a:t>
              </a:r>
              <a:endParaRPr lang="es-ES_tradnl" sz="1000" b="1" dirty="0"/>
            </a:p>
          </p:txBody>
        </p:sp>
        <p:sp>
          <p:nvSpPr>
            <p:cNvPr id="103" name="Abrir llave 44"/>
            <p:cNvSpPr/>
            <p:nvPr/>
          </p:nvSpPr>
          <p:spPr>
            <a:xfrm>
              <a:off x="512002" y="1200647"/>
              <a:ext cx="108000" cy="718492"/>
            </a:xfrm>
            <a:prstGeom prst="leftBrac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05" name="Abrir llave 46"/>
            <p:cNvSpPr/>
            <p:nvPr/>
          </p:nvSpPr>
          <p:spPr>
            <a:xfrm>
              <a:off x="509421" y="1938857"/>
              <a:ext cx="108000" cy="1188000"/>
            </a:xfrm>
            <a:prstGeom prst="leftBrac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3" name="CuadroTexto 2"/>
          <p:cNvSpPr txBox="1"/>
          <p:nvPr/>
        </p:nvSpPr>
        <p:spPr>
          <a:xfrm>
            <a:off x="171328" y="8045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a</a:t>
            </a:r>
          </a:p>
        </p:txBody>
      </p:sp>
      <p:sp>
        <p:nvSpPr>
          <p:cNvPr id="101" name="CuadroTexto 100"/>
          <p:cNvSpPr txBox="1"/>
          <p:nvPr/>
        </p:nvSpPr>
        <p:spPr>
          <a:xfrm>
            <a:off x="171328" y="341826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b</a:t>
            </a:r>
          </a:p>
        </p:txBody>
      </p:sp>
      <p:grpSp>
        <p:nvGrpSpPr>
          <p:cNvPr id="67" name="Agrupar 66"/>
          <p:cNvGrpSpPr/>
          <p:nvPr/>
        </p:nvGrpSpPr>
        <p:grpSpPr>
          <a:xfrm>
            <a:off x="5539529" y="1266983"/>
            <a:ext cx="366951" cy="2047762"/>
            <a:chOff x="254442" y="1200647"/>
            <a:chExt cx="366951" cy="2047762"/>
          </a:xfrm>
        </p:grpSpPr>
        <p:sp>
          <p:nvSpPr>
            <p:cNvPr id="68" name="CuadroTexto 67"/>
            <p:cNvSpPr txBox="1"/>
            <p:nvPr/>
          </p:nvSpPr>
          <p:spPr>
            <a:xfrm>
              <a:off x="254442" y="1463438"/>
              <a:ext cx="3080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200" dirty="0" smtClean="0"/>
                <a:t>𝞈</a:t>
              </a:r>
            </a:p>
          </p:txBody>
        </p:sp>
        <p:sp>
          <p:nvSpPr>
            <p:cNvPr id="69" name="Rectángulo 68"/>
            <p:cNvSpPr/>
            <p:nvPr/>
          </p:nvSpPr>
          <p:spPr>
            <a:xfrm>
              <a:off x="279781" y="2074587"/>
              <a:ext cx="26481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_tradnl" sz="1200"/>
                <a:t>𝝲</a:t>
              </a:r>
              <a:endParaRPr lang="es-ES_tradnl" sz="1200" dirty="0"/>
            </a:p>
          </p:txBody>
        </p:sp>
        <p:sp>
          <p:nvSpPr>
            <p:cNvPr id="72" name="CuadroTexto 71"/>
            <p:cNvSpPr txBox="1"/>
            <p:nvPr/>
          </p:nvSpPr>
          <p:spPr>
            <a:xfrm>
              <a:off x="263772" y="2683344"/>
              <a:ext cx="2808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200" smtClean="0"/>
                <a:t>𝝰</a:t>
              </a:r>
              <a:endParaRPr lang="es-ES_tradnl" sz="1200" dirty="0"/>
            </a:p>
          </p:txBody>
        </p:sp>
        <p:sp>
          <p:nvSpPr>
            <p:cNvPr id="75" name="Abrir llave 74"/>
            <p:cNvSpPr/>
            <p:nvPr/>
          </p:nvSpPr>
          <p:spPr>
            <a:xfrm>
              <a:off x="512002" y="1200647"/>
              <a:ext cx="108000" cy="8640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5" name="Abrir llave 84"/>
            <p:cNvSpPr/>
            <p:nvPr/>
          </p:nvSpPr>
          <p:spPr>
            <a:xfrm>
              <a:off x="513393" y="2051437"/>
              <a:ext cx="108000" cy="3960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7" name="Abrir llave 86"/>
            <p:cNvSpPr/>
            <p:nvPr/>
          </p:nvSpPr>
          <p:spPr>
            <a:xfrm>
              <a:off x="509421" y="2446909"/>
              <a:ext cx="108000" cy="8015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77" name="Agrupar 40"/>
          <p:cNvGrpSpPr/>
          <p:nvPr/>
        </p:nvGrpSpPr>
        <p:grpSpPr>
          <a:xfrm>
            <a:off x="5374380" y="3969586"/>
            <a:ext cx="571911" cy="1926210"/>
            <a:chOff x="54654" y="1200647"/>
            <a:chExt cx="571911" cy="1926210"/>
          </a:xfrm>
        </p:grpSpPr>
        <p:sp>
          <p:nvSpPr>
            <p:cNvPr id="78" name="CuadroTexto 41"/>
            <p:cNvSpPr txBox="1"/>
            <p:nvPr/>
          </p:nvSpPr>
          <p:spPr>
            <a:xfrm>
              <a:off x="54654" y="1382105"/>
              <a:ext cx="4940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00" b="1" dirty="0" smtClean="0"/>
                <a:t>HMW</a:t>
              </a:r>
            </a:p>
          </p:txBody>
        </p:sp>
        <p:sp>
          <p:nvSpPr>
            <p:cNvPr id="79" name="CuadroTexto 43"/>
            <p:cNvSpPr txBox="1"/>
            <p:nvPr/>
          </p:nvSpPr>
          <p:spPr>
            <a:xfrm>
              <a:off x="82086" y="2388039"/>
              <a:ext cx="4683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00" b="1" dirty="0" smtClean="0"/>
                <a:t>LMW</a:t>
              </a:r>
              <a:endParaRPr lang="es-ES_tradnl" sz="1000" b="1" dirty="0"/>
            </a:p>
          </p:txBody>
        </p:sp>
        <p:sp>
          <p:nvSpPr>
            <p:cNvPr id="80" name="Abrir llave 44"/>
            <p:cNvSpPr/>
            <p:nvPr/>
          </p:nvSpPr>
          <p:spPr>
            <a:xfrm>
              <a:off x="512002" y="1200647"/>
              <a:ext cx="108000" cy="718492"/>
            </a:xfrm>
            <a:prstGeom prst="leftBrac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1" name="Abrir llave 46"/>
            <p:cNvSpPr/>
            <p:nvPr/>
          </p:nvSpPr>
          <p:spPr>
            <a:xfrm>
              <a:off x="518565" y="1938857"/>
              <a:ext cx="108000" cy="1188000"/>
            </a:xfrm>
            <a:prstGeom prst="leftBrac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cxnSp>
        <p:nvCxnSpPr>
          <p:cNvPr id="6" name="Conector recto 5"/>
          <p:cNvCxnSpPr/>
          <p:nvPr/>
        </p:nvCxnSpPr>
        <p:spPr>
          <a:xfrm>
            <a:off x="3953302" y="1185528"/>
            <a:ext cx="4549" cy="2160000"/>
          </a:xfrm>
          <a:prstGeom prst="line">
            <a:avLst/>
          </a:prstGeom>
          <a:ln w="1587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Conector recto 81"/>
          <p:cNvCxnSpPr/>
          <p:nvPr/>
        </p:nvCxnSpPr>
        <p:spPr>
          <a:xfrm>
            <a:off x="4664065" y="1187640"/>
            <a:ext cx="4549" cy="2160000"/>
          </a:xfrm>
          <a:prstGeom prst="line">
            <a:avLst/>
          </a:prstGeom>
          <a:ln w="1587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06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2" r="68210"/>
          <a:stretch/>
        </p:blipFill>
        <p:spPr bwMode="auto">
          <a:xfrm>
            <a:off x="1379683" y="1339702"/>
            <a:ext cx="911365" cy="2326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01" r="56200"/>
          <a:stretch/>
        </p:blipFill>
        <p:spPr bwMode="auto">
          <a:xfrm>
            <a:off x="4570675" y="1366343"/>
            <a:ext cx="712068" cy="2326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3282696" y="252387"/>
            <a:ext cx="1165840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62" dirty="0" smtClean="0"/>
              <a:t>sgAlpha-2</a:t>
            </a:r>
            <a:endParaRPr lang="es-ES" sz="1662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5" r="42052"/>
          <a:stretch/>
        </p:blipFill>
        <p:spPr bwMode="auto">
          <a:xfrm>
            <a:off x="2475687" y="1339702"/>
            <a:ext cx="910696" cy="2326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20" r="15294"/>
          <a:stretch/>
        </p:blipFill>
        <p:spPr bwMode="auto">
          <a:xfrm>
            <a:off x="3530832" y="1339702"/>
            <a:ext cx="917704" cy="2326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21946"/>
              </p:ext>
            </p:extLst>
          </p:nvPr>
        </p:nvGraphicFramePr>
        <p:xfrm>
          <a:off x="1405172" y="578330"/>
          <a:ext cx="885876" cy="8035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469"/>
                <a:gridCol w="221469"/>
                <a:gridCol w="221469"/>
                <a:gridCol w="221469"/>
              </a:tblGrid>
              <a:tr h="401766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i-FI" sz="10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Plant</a:t>
                      </a:r>
                      <a:r>
                        <a:rPr lang="fi-FI" sz="10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</a:t>
                      </a:r>
                      <a:endParaRPr lang="es-E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29" marR="4129" marT="412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1766"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V461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V464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V465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850123"/>
              </p:ext>
            </p:extLst>
          </p:nvPr>
        </p:nvGraphicFramePr>
        <p:xfrm>
          <a:off x="2527741" y="588553"/>
          <a:ext cx="880952" cy="8035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238"/>
                <a:gridCol w="220238"/>
                <a:gridCol w="220238"/>
                <a:gridCol w="220238"/>
              </a:tblGrid>
              <a:tr h="401766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i-FI" sz="10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Plant</a:t>
                      </a:r>
                      <a:r>
                        <a:rPr lang="fi-FI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</a:t>
                      </a:r>
                      <a:endParaRPr lang="es-E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29" marR="4129" marT="412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1766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1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V470</a:t>
                      </a:r>
                      <a:endParaRPr lang="es-ES" sz="11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V473</a:t>
                      </a:r>
                      <a:endParaRPr lang="es-ES" sz="11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V474</a:t>
                      </a:r>
                      <a:endParaRPr lang="es-ES" sz="11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882477"/>
              </p:ext>
            </p:extLst>
          </p:nvPr>
        </p:nvGraphicFramePr>
        <p:xfrm>
          <a:off x="3562885" y="590243"/>
          <a:ext cx="885652" cy="8035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413"/>
                <a:gridCol w="221413"/>
                <a:gridCol w="221413"/>
                <a:gridCol w="221413"/>
              </a:tblGrid>
              <a:tr h="401766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i-FI" sz="10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Plant</a:t>
                      </a:r>
                      <a:r>
                        <a:rPr lang="fi-FI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15</a:t>
                      </a:r>
                      <a:endParaRPr lang="es-E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29" marR="4129" marT="412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1766"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V480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V482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V484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414541"/>
              </p:ext>
            </p:extLst>
          </p:nvPr>
        </p:nvGraphicFramePr>
        <p:xfrm>
          <a:off x="4584769" y="588553"/>
          <a:ext cx="697974" cy="8035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2658"/>
                <a:gridCol w="232658"/>
                <a:gridCol w="232658"/>
              </a:tblGrid>
              <a:tr h="40176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i-FI" sz="10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Plant</a:t>
                      </a:r>
                      <a:r>
                        <a:rPr lang="fi-FI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21</a:t>
                      </a:r>
                      <a:endParaRPr lang="es-E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29" marR="4129" marT="412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1766"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V501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V502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CuadroTexto 15"/>
          <p:cNvSpPr txBox="1"/>
          <p:nvPr/>
        </p:nvSpPr>
        <p:spPr>
          <a:xfrm>
            <a:off x="6974528" y="243149"/>
            <a:ext cx="1042273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62" dirty="0" smtClean="0"/>
              <a:t>sgAlpha-1</a:t>
            </a:r>
            <a:endParaRPr lang="es-ES_tradnl" sz="1662" dirty="0"/>
          </a:p>
        </p:txBody>
      </p:sp>
      <p:pic>
        <p:nvPicPr>
          <p:cNvPr id="14" name="14 Imagen" descr="IMG_9484.JP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60825" t="14319" r="35343"/>
          <a:stretch/>
        </p:blipFill>
        <p:spPr>
          <a:xfrm>
            <a:off x="7185698" y="1352622"/>
            <a:ext cx="231934" cy="2326154"/>
          </a:xfrm>
          <a:prstGeom prst="rect">
            <a:avLst/>
          </a:prstGeom>
        </p:spPr>
      </p:pic>
      <p:pic>
        <p:nvPicPr>
          <p:cNvPr id="15" name="14 Imagen" descr="IMG_9484.JP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80049" t="14319" r="12209"/>
          <a:stretch/>
        </p:blipFill>
        <p:spPr>
          <a:xfrm>
            <a:off x="7428948" y="1352622"/>
            <a:ext cx="468597" cy="2326154"/>
          </a:xfrm>
          <a:prstGeom prst="rect">
            <a:avLst/>
          </a:prstGeom>
        </p:spPr>
      </p:pic>
      <p:cxnSp>
        <p:nvCxnSpPr>
          <p:cNvPr id="24" name="Conector recto de flecha 23"/>
          <p:cNvCxnSpPr/>
          <p:nvPr/>
        </p:nvCxnSpPr>
        <p:spPr>
          <a:xfrm flipH="1">
            <a:off x="7879257" y="2545969"/>
            <a:ext cx="1807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Agrupar 28"/>
          <p:cNvGrpSpPr>
            <a:grpSpLocks noChangeAspect="1"/>
          </p:cNvGrpSpPr>
          <p:nvPr/>
        </p:nvGrpSpPr>
        <p:grpSpPr>
          <a:xfrm>
            <a:off x="5704416" y="1349080"/>
            <a:ext cx="697846" cy="2326154"/>
            <a:chOff x="7844324" y="2594334"/>
            <a:chExt cx="781313" cy="3085168"/>
          </a:xfrm>
        </p:grpSpPr>
        <p:pic>
          <p:nvPicPr>
            <p:cNvPr id="31" name="Picture 19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39" t="12370" r="73432" b="2796"/>
            <a:stretch/>
          </p:blipFill>
          <p:spPr bwMode="auto">
            <a:xfrm>
              <a:off x="7844324" y="2594334"/>
              <a:ext cx="563021" cy="3085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19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979" t="12370" r="9801" b="2796"/>
            <a:stretch/>
          </p:blipFill>
          <p:spPr bwMode="auto">
            <a:xfrm>
              <a:off x="8368017" y="2594334"/>
              <a:ext cx="257620" cy="3085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40" name="Conector recto de flecha 39"/>
          <p:cNvCxnSpPr/>
          <p:nvPr/>
        </p:nvCxnSpPr>
        <p:spPr>
          <a:xfrm flipH="1">
            <a:off x="5292900" y="2250548"/>
            <a:ext cx="1807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/>
          <p:cNvCxnSpPr/>
          <p:nvPr/>
        </p:nvCxnSpPr>
        <p:spPr>
          <a:xfrm>
            <a:off x="1405172" y="621185"/>
            <a:ext cx="503951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Conector recto de flecha 43"/>
          <p:cNvCxnSpPr/>
          <p:nvPr/>
        </p:nvCxnSpPr>
        <p:spPr>
          <a:xfrm>
            <a:off x="6835354" y="621185"/>
            <a:ext cx="124549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5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615330"/>
              </p:ext>
            </p:extLst>
          </p:nvPr>
        </p:nvGraphicFramePr>
        <p:xfrm>
          <a:off x="5694342" y="563638"/>
          <a:ext cx="697974" cy="8035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2658"/>
                <a:gridCol w="232658"/>
                <a:gridCol w="232658"/>
              </a:tblGrid>
              <a:tr h="40176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i-FI" sz="10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Plant</a:t>
                      </a:r>
                      <a:r>
                        <a:rPr lang="fi-FI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17</a:t>
                      </a:r>
                      <a:endParaRPr lang="es-E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29" marR="4129" marT="412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1766"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V491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V496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6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915440"/>
              </p:ext>
            </p:extLst>
          </p:nvPr>
        </p:nvGraphicFramePr>
        <p:xfrm>
          <a:off x="7176843" y="578330"/>
          <a:ext cx="697974" cy="8035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2658"/>
                <a:gridCol w="232658"/>
                <a:gridCol w="232658"/>
              </a:tblGrid>
              <a:tr h="40176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i-FI" sz="10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Plant</a:t>
                      </a:r>
                      <a:r>
                        <a:rPr lang="fi-FI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77</a:t>
                      </a:r>
                      <a:endParaRPr lang="es-E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29" marR="4129" marT="412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1766"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V323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V324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129" marR="4129" marT="4129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0" name="Picture 6"/>
          <p:cNvPicPr>
            <a:picLocks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47"/>
          <a:stretch/>
        </p:blipFill>
        <p:spPr bwMode="auto">
          <a:xfrm>
            <a:off x="1367072" y="4071066"/>
            <a:ext cx="875200" cy="2024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27"/>
          <a:stretch/>
        </p:blipFill>
        <p:spPr bwMode="auto">
          <a:xfrm>
            <a:off x="2475688" y="4078067"/>
            <a:ext cx="910696" cy="201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9"/>
          <a:stretch/>
        </p:blipFill>
        <p:spPr bwMode="auto">
          <a:xfrm>
            <a:off x="3530038" y="4092359"/>
            <a:ext cx="925465" cy="2003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221" y="4092359"/>
            <a:ext cx="658813" cy="2003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37"/>
          <a:stretch/>
        </p:blipFill>
        <p:spPr bwMode="auto">
          <a:xfrm>
            <a:off x="5709862" y="4078301"/>
            <a:ext cx="706518" cy="20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34"/>
          <a:stretch/>
        </p:blipFill>
        <p:spPr bwMode="auto">
          <a:xfrm>
            <a:off x="7185700" y="4076317"/>
            <a:ext cx="670728" cy="2019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0" name="Agrupar 40"/>
          <p:cNvGrpSpPr/>
          <p:nvPr/>
        </p:nvGrpSpPr>
        <p:grpSpPr>
          <a:xfrm>
            <a:off x="946268" y="1440581"/>
            <a:ext cx="365560" cy="2139202"/>
            <a:chOff x="254442" y="1200647"/>
            <a:chExt cx="365560" cy="2139202"/>
          </a:xfrm>
        </p:grpSpPr>
        <p:sp>
          <p:nvSpPr>
            <p:cNvPr id="71" name="CuadroTexto 41"/>
            <p:cNvSpPr txBox="1"/>
            <p:nvPr/>
          </p:nvSpPr>
          <p:spPr>
            <a:xfrm>
              <a:off x="254442" y="1463438"/>
              <a:ext cx="3080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200" dirty="0" smtClean="0"/>
                <a:t>𝞈</a:t>
              </a:r>
            </a:p>
          </p:txBody>
        </p:sp>
        <p:sp>
          <p:nvSpPr>
            <p:cNvPr id="72" name="Rectángulo 42"/>
            <p:cNvSpPr/>
            <p:nvPr/>
          </p:nvSpPr>
          <p:spPr>
            <a:xfrm>
              <a:off x="279781" y="2120307"/>
              <a:ext cx="26481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_tradnl" sz="1200"/>
                <a:t>𝝲</a:t>
              </a:r>
              <a:endParaRPr lang="es-ES_tradnl" sz="1200" dirty="0"/>
            </a:p>
          </p:txBody>
        </p:sp>
        <p:sp>
          <p:nvSpPr>
            <p:cNvPr id="73" name="CuadroTexto 43"/>
            <p:cNvSpPr txBox="1"/>
            <p:nvPr/>
          </p:nvSpPr>
          <p:spPr>
            <a:xfrm>
              <a:off x="255822" y="2762460"/>
              <a:ext cx="2808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200" smtClean="0"/>
                <a:t>𝝰</a:t>
              </a:r>
              <a:endParaRPr lang="es-ES_tradnl" sz="1200" dirty="0"/>
            </a:p>
          </p:txBody>
        </p:sp>
        <p:sp>
          <p:nvSpPr>
            <p:cNvPr id="74" name="Abrir llave 44"/>
            <p:cNvSpPr/>
            <p:nvPr/>
          </p:nvSpPr>
          <p:spPr>
            <a:xfrm>
              <a:off x="512002" y="1200647"/>
              <a:ext cx="108000" cy="8280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5" name="Abrir llave 45"/>
            <p:cNvSpPr/>
            <p:nvPr/>
          </p:nvSpPr>
          <p:spPr>
            <a:xfrm>
              <a:off x="504249" y="2033149"/>
              <a:ext cx="108000" cy="5040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6" name="Abrir llave 46"/>
            <p:cNvSpPr/>
            <p:nvPr/>
          </p:nvSpPr>
          <p:spPr>
            <a:xfrm>
              <a:off x="509421" y="2538349"/>
              <a:ext cx="108000" cy="8015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77" name="CuadroTexto 76"/>
          <p:cNvSpPr txBox="1"/>
          <p:nvPr/>
        </p:nvSpPr>
        <p:spPr>
          <a:xfrm>
            <a:off x="845464" y="35757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d</a:t>
            </a:r>
          </a:p>
        </p:txBody>
      </p:sp>
      <p:sp>
        <p:nvSpPr>
          <p:cNvPr id="78" name="CuadroTexto 77"/>
          <p:cNvSpPr txBox="1"/>
          <p:nvPr/>
        </p:nvSpPr>
        <p:spPr>
          <a:xfrm>
            <a:off x="848898" y="109664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c</a:t>
            </a:r>
          </a:p>
        </p:txBody>
      </p:sp>
      <p:grpSp>
        <p:nvGrpSpPr>
          <p:cNvPr id="61" name="Agrupar 40"/>
          <p:cNvGrpSpPr/>
          <p:nvPr/>
        </p:nvGrpSpPr>
        <p:grpSpPr>
          <a:xfrm>
            <a:off x="747349" y="4168704"/>
            <a:ext cx="571911" cy="1917066"/>
            <a:chOff x="54654" y="1200647"/>
            <a:chExt cx="571911" cy="1917066"/>
          </a:xfrm>
        </p:grpSpPr>
        <p:sp>
          <p:nvSpPr>
            <p:cNvPr id="62" name="CuadroTexto 41"/>
            <p:cNvSpPr txBox="1"/>
            <p:nvPr/>
          </p:nvSpPr>
          <p:spPr>
            <a:xfrm>
              <a:off x="54654" y="1409537"/>
              <a:ext cx="4940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00" b="1" dirty="0" smtClean="0"/>
                <a:t>HMW</a:t>
              </a:r>
            </a:p>
          </p:txBody>
        </p:sp>
        <p:sp>
          <p:nvSpPr>
            <p:cNvPr id="63" name="CuadroTexto 43"/>
            <p:cNvSpPr txBox="1"/>
            <p:nvPr/>
          </p:nvSpPr>
          <p:spPr>
            <a:xfrm>
              <a:off x="82086" y="2388039"/>
              <a:ext cx="4683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00" b="1" dirty="0" smtClean="0"/>
                <a:t>LMW</a:t>
              </a:r>
              <a:endParaRPr lang="es-ES_tradnl" sz="1000" b="1" dirty="0"/>
            </a:p>
          </p:txBody>
        </p:sp>
        <p:sp>
          <p:nvSpPr>
            <p:cNvPr id="64" name="Abrir llave 44"/>
            <p:cNvSpPr/>
            <p:nvPr/>
          </p:nvSpPr>
          <p:spPr>
            <a:xfrm>
              <a:off x="512002" y="1200647"/>
              <a:ext cx="108000" cy="718492"/>
            </a:xfrm>
            <a:prstGeom prst="leftBrac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5" name="Abrir llave 46"/>
            <p:cNvSpPr/>
            <p:nvPr/>
          </p:nvSpPr>
          <p:spPr>
            <a:xfrm>
              <a:off x="518565" y="1929713"/>
              <a:ext cx="108000" cy="1188000"/>
            </a:xfrm>
            <a:prstGeom prst="leftBrac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91" name="Agrupar 40"/>
          <p:cNvGrpSpPr/>
          <p:nvPr/>
        </p:nvGrpSpPr>
        <p:grpSpPr>
          <a:xfrm>
            <a:off x="6551284" y="4169790"/>
            <a:ext cx="565348" cy="1926210"/>
            <a:chOff x="54654" y="1200647"/>
            <a:chExt cx="565348" cy="1926210"/>
          </a:xfrm>
        </p:grpSpPr>
        <p:sp>
          <p:nvSpPr>
            <p:cNvPr id="92" name="CuadroTexto 41"/>
            <p:cNvSpPr txBox="1"/>
            <p:nvPr/>
          </p:nvSpPr>
          <p:spPr>
            <a:xfrm>
              <a:off x="54654" y="1427825"/>
              <a:ext cx="4940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00" b="1" dirty="0" smtClean="0"/>
                <a:t>HMW</a:t>
              </a:r>
            </a:p>
          </p:txBody>
        </p:sp>
        <p:sp>
          <p:nvSpPr>
            <p:cNvPr id="93" name="CuadroTexto 43"/>
            <p:cNvSpPr txBox="1"/>
            <p:nvPr/>
          </p:nvSpPr>
          <p:spPr>
            <a:xfrm>
              <a:off x="82086" y="2406327"/>
              <a:ext cx="4683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00" b="1" dirty="0" smtClean="0"/>
                <a:t>LMW</a:t>
              </a:r>
              <a:endParaRPr lang="es-ES_tradnl" sz="1000" b="1" dirty="0"/>
            </a:p>
          </p:txBody>
        </p:sp>
        <p:sp>
          <p:nvSpPr>
            <p:cNvPr id="94" name="Abrir llave 44"/>
            <p:cNvSpPr/>
            <p:nvPr/>
          </p:nvSpPr>
          <p:spPr>
            <a:xfrm>
              <a:off x="512002" y="1200647"/>
              <a:ext cx="108000" cy="718492"/>
            </a:xfrm>
            <a:prstGeom prst="leftBrac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95" name="Abrir llave 46"/>
            <p:cNvSpPr/>
            <p:nvPr/>
          </p:nvSpPr>
          <p:spPr>
            <a:xfrm>
              <a:off x="509421" y="1938857"/>
              <a:ext cx="108000" cy="1188000"/>
            </a:xfrm>
            <a:prstGeom prst="leftBrac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86" name="Agrupar 40"/>
          <p:cNvGrpSpPr/>
          <p:nvPr/>
        </p:nvGrpSpPr>
        <p:grpSpPr>
          <a:xfrm>
            <a:off x="6775686" y="1446108"/>
            <a:ext cx="366951" cy="2084338"/>
            <a:chOff x="254442" y="1200647"/>
            <a:chExt cx="366951" cy="2084338"/>
          </a:xfrm>
        </p:grpSpPr>
        <p:sp>
          <p:nvSpPr>
            <p:cNvPr id="87" name="CuadroTexto 41"/>
            <p:cNvSpPr txBox="1"/>
            <p:nvPr/>
          </p:nvSpPr>
          <p:spPr>
            <a:xfrm>
              <a:off x="254442" y="1436006"/>
              <a:ext cx="3080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200" dirty="0" smtClean="0"/>
                <a:t>𝞈</a:t>
              </a:r>
            </a:p>
          </p:txBody>
        </p:sp>
        <p:sp>
          <p:nvSpPr>
            <p:cNvPr id="88" name="Rectángulo 42"/>
            <p:cNvSpPr/>
            <p:nvPr/>
          </p:nvSpPr>
          <p:spPr>
            <a:xfrm>
              <a:off x="279781" y="2065443"/>
              <a:ext cx="26481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_tradnl" sz="1200"/>
                <a:t>𝝲</a:t>
              </a:r>
              <a:endParaRPr lang="es-ES_tradnl" sz="1200" dirty="0"/>
            </a:p>
          </p:txBody>
        </p:sp>
        <p:sp>
          <p:nvSpPr>
            <p:cNvPr id="89" name="CuadroTexto 43"/>
            <p:cNvSpPr txBox="1"/>
            <p:nvPr/>
          </p:nvSpPr>
          <p:spPr>
            <a:xfrm>
              <a:off x="255822" y="2707596"/>
              <a:ext cx="2808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200" smtClean="0"/>
                <a:t>𝝰</a:t>
              </a:r>
              <a:endParaRPr lang="es-ES_tradnl" sz="1200" dirty="0"/>
            </a:p>
          </p:txBody>
        </p:sp>
        <p:sp>
          <p:nvSpPr>
            <p:cNvPr id="96" name="Abrir llave 44"/>
            <p:cNvSpPr/>
            <p:nvPr/>
          </p:nvSpPr>
          <p:spPr>
            <a:xfrm>
              <a:off x="512002" y="1200647"/>
              <a:ext cx="108000" cy="7920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97" name="Abrir llave 45"/>
            <p:cNvSpPr/>
            <p:nvPr/>
          </p:nvSpPr>
          <p:spPr>
            <a:xfrm>
              <a:off x="513393" y="2005717"/>
              <a:ext cx="108000" cy="4680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98" name="Abrir llave 46"/>
            <p:cNvSpPr/>
            <p:nvPr/>
          </p:nvSpPr>
          <p:spPr>
            <a:xfrm>
              <a:off x="509421" y="2483485"/>
              <a:ext cx="108000" cy="8015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cxnSp>
        <p:nvCxnSpPr>
          <p:cNvPr id="55" name="Conector recto 54"/>
          <p:cNvCxnSpPr/>
          <p:nvPr/>
        </p:nvCxnSpPr>
        <p:spPr>
          <a:xfrm>
            <a:off x="6176712" y="1345161"/>
            <a:ext cx="4549" cy="2340000"/>
          </a:xfrm>
          <a:prstGeom prst="line">
            <a:avLst/>
          </a:prstGeom>
          <a:ln w="1587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55"/>
          <p:cNvCxnSpPr/>
          <p:nvPr/>
        </p:nvCxnSpPr>
        <p:spPr>
          <a:xfrm>
            <a:off x="7418420" y="1335153"/>
            <a:ext cx="4549" cy="2340000"/>
          </a:xfrm>
          <a:prstGeom prst="line">
            <a:avLst/>
          </a:prstGeom>
          <a:ln w="1587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56"/>
          <p:cNvCxnSpPr/>
          <p:nvPr/>
        </p:nvCxnSpPr>
        <p:spPr>
          <a:xfrm>
            <a:off x="1826517" y="4071066"/>
            <a:ext cx="4549" cy="2052000"/>
          </a:xfrm>
          <a:prstGeom prst="line">
            <a:avLst/>
          </a:prstGeom>
          <a:ln w="1587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667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96"/>
          <a:stretch/>
        </p:blipFill>
        <p:spPr bwMode="auto">
          <a:xfrm>
            <a:off x="2896012" y="4051346"/>
            <a:ext cx="1271248" cy="1977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07656"/>
              </p:ext>
            </p:extLst>
          </p:nvPr>
        </p:nvGraphicFramePr>
        <p:xfrm>
          <a:off x="865738" y="434608"/>
          <a:ext cx="830883" cy="8704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961"/>
                <a:gridCol w="276961"/>
                <a:gridCol w="276961"/>
              </a:tblGrid>
              <a:tr h="43524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Plant</a:t>
                      </a:r>
                      <a:r>
                        <a:rPr lang="it-IT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32</a:t>
                      </a:r>
                      <a:endParaRPr lang="es-ES" sz="11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5246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1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V515</a:t>
                      </a:r>
                      <a:endParaRPr lang="es-ES" sz="11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V516</a:t>
                      </a:r>
                      <a:endParaRPr lang="es-ES" sz="11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73" marR="4473" marT="4473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100132"/>
              </p:ext>
            </p:extLst>
          </p:nvPr>
        </p:nvGraphicFramePr>
        <p:xfrm>
          <a:off x="1761520" y="450945"/>
          <a:ext cx="990640" cy="7826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7660"/>
                <a:gridCol w="247660"/>
                <a:gridCol w="247660"/>
                <a:gridCol w="247660"/>
              </a:tblGrid>
              <a:tr h="391341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Plant</a:t>
                      </a:r>
                      <a:r>
                        <a:rPr lang="fi-FI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fi-FI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1341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T666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T668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T670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3" name="3 Imagen" descr="geles_27-08-15 029.jp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13169" t="17812" r="66637" b="11210"/>
          <a:stretch/>
        </p:blipFill>
        <p:spPr>
          <a:xfrm>
            <a:off x="2896012" y="1229137"/>
            <a:ext cx="1271248" cy="252000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 l="23401"/>
          <a:stretch/>
        </p:blipFill>
        <p:spPr>
          <a:xfrm>
            <a:off x="872788" y="1229137"/>
            <a:ext cx="796104" cy="2520000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33112" r="19105"/>
          <a:stretch/>
        </p:blipFill>
        <p:spPr>
          <a:xfrm>
            <a:off x="2020083" y="1216784"/>
            <a:ext cx="735334" cy="2520000"/>
          </a:xfrm>
          <a:prstGeom prst="rect">
            <a:avLst/>
          </a:prstGeom>
        </p:spPr>
      </p:pic>
      <p:graphicFrame>
        <p:nvGraphicFramePr>
          <p:cNvPr id="20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47335"/>
              </p:ext>
            </p:extLst>
          </p:nvPr>
        </p:nvGraphicFramePr>
        <p:xfrm>
          <a:off x="2865530" y="463970"/>
          <a:ext cx="1280960" cy="7248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6192"/>
                <a:gridCol w="256192"/>
                <a:gridCol w="256192"/>
                <a:gridCol w="256192"/>
                <a:gridCol w="256192"/>
              </a:tblGrid>
              <a:tr h="362416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Plant</a:t>
                      </a:r>
                      <a:r>
                        <a:rPr lang="fi-FI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5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2416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T654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T655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T656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T657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92687"/>
              </p:ext>
            </p:extLst>
          </p:nvPr>
        </p:nvGraphicFramePr>
        <p:xfrm>
          <a:off x="4367058" y="491952"/>
          <a:ext cx="1024768" cy="7248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6192"/>
                <a:gridCol w="256192"/>
                <a:gridCol w="256192"/>
                <a:gridCol w="256192"/>
              </a:tblGrid>
              <a:tr h="362416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Plant</a:t>
                      </a:r>
                      <a:r>
                        <a:rPr lang="fi-FI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50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2416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T904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T905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T906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10"/>
          <a:srcRect r="18082"/>
          <a:stretch/>
        </p:blipFill>
        <p:spPr>
          <a:xfrm>
            <a:off x="4367058" y="1239602"/>
            <a:ext cx="1027322" cy="2520000"/>
          </a:xfrm>
          <a:prstGeom prst="rect">
            <a:avLst/>
          </a:prstGeom>
        </p:spPr>
      </p:pic>
      <p:graphicFrame>
        <p:nvGraphicFramePr>
          <p:cNvPr id="15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525777"/>
              </p:ext>
            </p:extLst>
          </p:nvPr>
        </p:nvGraphicFramePr>
        <p:xfrm>
          <a:off x="5945363" y="511058"/>
          <a:ext cx="1224000" cy="7248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800"/>
                <a:gridCol w="244800"/>
                <a:gridCol w="244800"/>
                <a:gridCol w="244800"/>
                <a:gridCol w="244800"/>
              </a:tblGrid>
              <a:tr h="362416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Plant</a:t>
                      </a:r>
                      <a:r>
                        <a:rPr lang="fi-FI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42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2416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T827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T828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T829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T830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82443"/>
              </p:ext>
            </p:extLst>
          </p:nvPr>
        </p:nvGraphicFramePr>
        <p:xfrm>
          <a:off x="7288365" y="491952"/>
          <a:ext cx="734400" cy="7248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800"/>
                <a:gridCol w="244800"/>
                <a:gridCol w="244800"/>
              </a:tblGrid>
              <a:tr h="36241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Plant</a:t>
                      </a:r>
                      <a:r>
                        <a:rPr lang="fi-FI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fi-FI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53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2416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V530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WT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V533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957" marR="3957" marT="3957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6" name="Agrupar 15"/>
          <p:cNvGrpSpPr/>
          <p:nvPr/>
        </p:nvGrpSpPr>
        <p:grpSpPr>
          <a:xfrm>
            <a:off x="7306653" y="1229137"/>
            <a:ext cx="687705" cy="2520000"/>
            <a:chOff x="6819749" y="4010556"/>
            <a:chExt cx="687705" cy="2520000"/>
          </a:xfrm>
        </p:grpSpPr>
        <p:pic>
          <p:nvPicPr>
            <p:cNvPr id="22" name="Picture 12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930" t="17284" r="35167"/>
            <a:stretch/>
          </p:blipFill>
          <p:spPr bwMode="auto">
            <a:xfrm>
              <a:off x="7059909" y="4010556"/>
              <a:ext cx="447545" cy="25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12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085" t="17284" r="76981"/>
            <a:stretch/>
          </p:blipFill>
          <p:spPr bwMode="auto">
            <a:xfrm>
              <a:off x="6819749" y="4010556"/>
              <a:ext cx="327872" cy="25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8" name="Agrupar 27"/>
          <p:cNvGrpSpPr/>
          <p:nvPr/>
        </p:nvGrpSpPr>
        <p:grpSpPr>
          <a:xfrm>
            <a:off x="489505" y="1376940"/>
            <a:ext cx="339652" cy="2290752"/>
            <a:chOff x="129666" y="1499834"/>
            <a:chExt cx="339652" cy="2290752"/>
          </a:xfrm>
        </p:grpSpPr>
        <p:sp>
          <p:nvSpPr>
            <p:cNvPr id="29" name="CuadroTexto 28"/>
            <p:cNvSpPr txBox="1"/>
            <p:nvPr/>
          </p:nvSpPr>
          <p:spPr>
            <a:xfrm>
              <a:off x="136875" y="1736322"/>
              <a:ext cx="298480" cy="262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108" dirty="0"/>
                <a:t>𝞈</a:t>
              </a:r>
            </a:p>
          </p:txBody>
        </p:sp>
        <p:sp>
          <p:nvSpPr>
            <p:cNvPr id="30" name="Rectángulo 29"/>
            <p:cNvSpPr/>
            <p:nvPr/>
          </p:nvSpPr>
          <p:spPr>
            <a:xfrm>
              <a:off x="149452" y="2349024"/>
              <a:ext cx="258404" cy="2628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_tradnl" sz="1108"/>
                <a:t>𝝲</a:t>
              </a:r>
              <a:endParaRPr lang="es-ES_tradnl" sz="1108" dirty="0"/>
            </a:p>
          </p:txBody>
        </p:sp>
        <p:sp>
          <p:nvSpPr>
            <p:cNvPr id="31" name="CuadroTexto 30"/>
            <p:cNvSpPr txBox="1"/>
            <p:nvPr/>
          </p:nvSpPr>
          <p:spPr>
            <a:xfrm>
              <a:off x="129666" y="3111903"/>
              <a:ext cx="272832" cy="262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108" smtClean="0"/>
                <a:t>𝝰</a:t>
              </a:r>
              <a:endParaRPr lang="es-ES_tradnl" sz="1108" dirty="0"/>
            </a:p>
          </p:txBody>
        </p:sp>
        <p:sp>
          <p:nvSpPr>
            <p:cNvPr id="32" name="Abrir llave 31"/>
            <p:cNvSpPr/>
            <p:nvPr/>
          </p:nvSpPr>
          <p:spPr>
            <a:xfrm>
              <a:off x="369625" y="1499834"/>
              <a:ext cx="99692" cy="7560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 sz="1350"/>
            </a:p>
          </p:txBody>
        </p:sp>
        <p:sp>
          <p:nvSpPr>
            <p:cNvPr id="33" name="Abrir llave 32"/>
            <p:cNvSpPr/>
            <p:nvPr/>
          </p:nvSpPr>
          <p:spPr>
            <a:xfrm>
              <a:off x="369625" y="2274556"/>
              <a:ext cx="99692" cy="4680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 sz="1350"/>
            </a:p>
          </p:txBody>
        </p:sp>
        <p:sp>
          <p:nvSpPr>
            <p:cNvPr id="34" name="Abrir llave 33"/>
            <p:cNvSpPr/>
            <p:nvPr/>
          </p:nvSpPr>
          <p:spPr>
            <a:xfrm>
              <a:off x="369626" y="2746586"/>
              <a:ext cx="99692" cy="10440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 sz="1350"/>
            </a:p>
          </p:txBody>
        </p:sp>
      </p:grpSp>
      <p:pic>
        <p:nvPicPr>
          <p:cNvPr id="42" name="Imagen 41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2836" r="83536"/>
          <a:stretch/>
        </p:blipFill>
        <p:spPr>
          <a:xfrm>
            <a:off x="1803575" y="1216482"/>
            <a:ext cx="209725" cy="2520000"/>
          </a:xfrm>
          <a:prstGeom prst="rect">
            <a:avLst/>
          </a:prstGeom>
        </p:spPr>
      </p:pic>
      <p:sp>
        <p:nvSpPr>
          <p:cNvPr id="35" name="CuadroTexto 34"/>
          <p:cNvSpPr txBox="1"/>
          <p:nvPr/>
        </p:nvSpPr>
        <p:spPr>
          <a:xfrm>
            <a:off x="3784138" y="102837"/>
            <a:ext cx="1165840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62" dirty="0" smtClean="0"/>
              <a:t>sgAlpha-2</a:t>
            </a:r>
            <a:endParaRPr lang="es-ES" sz="1662" dirty="0"/>
          </a:p>
        </p:txBody>
      </p:sp>
      <p:cxnSp>
        <p:nvCxnSpPr>
          <p:cNvPr id="43" name="Conector recto de flecha 42"/>
          <p:cNvCxnSpPr/>
          <p:nvPr/>
        </p:nvCxnSpPr>
        <p:spPr>
          <a:xfrm>
            <a:off x="822747" y="467284"/>
            <a:ext cx="7236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" name="Agrupar 2"/>
          <p:cNvGrpSpPr/>
          <p:nvPr/>
        </p:nvGrpSpPr>
        <p:grpSpPr>
          <a:xfrm>
            <a:off x="5954507" y="1239602"/>
            <a:ext cx="1277584" cy="2520000"/>
            <a:chOff x="5543027" y="1239602"/>
            <a:chExt cx="1277584" cy="2520000"/>
          </a:xfrm>
        </p:grpSpPr>
        <p:pic>
          <p:nvPicPr>
            <p:cNvPr id="14" name="2 Imagen" descr="IMG_9033.JPG"/>
            <p:cNvPicPr>
              <a:picLocks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l="57816" t="20852" r="24705" b="6996"/>
            <a:stretch/>
          </p:blipFill>
          <p:spPr>
            <a:xfrm>
              <a:off x="5543027" y="1239602"/>
              <a:ext cx="1224000" cy="2520000"/>
            </a:xfrm>
            <a:prstGeom prst="rect">
              <a:avLst/>
            </a:prstGeom>
          </p:spPr>
        </p:pic>
        <p:cxnSp>
          <p:nvCxnSpPr>
            <p:cNvPr id="10" name="Conector recto de flecha 9"/>
            <p:cNvCxnSpPr/>
            <p:nvPr/>
          </p:nvCxnSpPr>
          <p:spPr>
            <a:xfrm flipH="1">
              <a:off x="6453728" y="2939962"/>
              <a:ext cx="147028" cy="10929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cto de flecha 20"/>
            <p:cNvCxnSpPr/>
            <p:nvPr/>
          </p:nvCxnSpPr>
          <p:spPr>
            <a:xfrm flipH="1">
              <a:off x="6158035" y="2728667"/>
              <a:ext cx="114848" cy="10139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recto de flecha 44"/>
            <p:cNvCxnSpPr/>
            <p:nvPr/>
          </p:nvCxnSpPr>
          <p:spPr>
            <a:xfrm flipH="1">
              <a:off x="6673583" y="1375989"/>
              <a:ext cx="147028" cy="10929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Conector recto de flecha 46"/>
          <p:cNvCxnSpPr/>
          <p:nvPr/>
        </p:nvCxnSpPr>
        <p:spPr>
          <a:xfrm flipH="1">
            <a:off x="3375751" y="1383485"/>
            <a:ext cx="147028" cy="10929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07"/>
          <a:stretch/>
        </p:blipFill>
        <p:spPr bwMode="auto">
          <a:xfrm>
            <a:off x="1827638" y="4066090"/>
            <a:ext cx="867436" cy="1962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" b="18215"/>
          <a:stretch/>
        </p:blipFill>
        <p:spPr bwMode="auto">
          <a:xfrm>
            <a:off x="840747" y="4066090"/>
            <a:ext cx="804863" cy="1962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058" y="4066090"/>
            <a:ext cx="1023937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80"/>
          <a:stretch/>
        </p:blipFill>
        <p:spPr bwMode="auto">
          <a:xfrm>
            <a:off x="5596611" y="4051346"/>
            <a:ext cx="930631" cy="1977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80"/>
          <a:stretch/>
        </p:blipFill>
        <p:spPr bwMode="auto">
          <a:xfrm>
            <a:off x="7368526" y="4051346"/>
            <a:ext cx="619855" cy="1977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CuadroTexto 59"/>
          <p:cNvSpPr txBox="1"/>
          <p:nvPr/>
        </p:nvSpPr>
        <p:spPr>
          <a:xfrm>
            <a:off x="288655" y="6527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e</a:t>
            </a:r>
          </a:p>
        </p:txBody>
      </p:sp>
      <p:sp>
        <p:nvSpPr>
          <p:cNvPr id="65" name="CuadroTexto 64"/>
          <p:cNvSpPr txBox="1"/>
          <p:nvPr/>
        </p:nvSpPr>
        <p:spPr>
          <a:xfrm>
            <a:off x="312699" y="3675240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f</a:t>
            </a:r>
          </a:p>
        </p:txBody>
      </p:sp>
      <p:grpSp>
        <p:nvGrpSpPr>
          <p:cNvPr id="55" name="Agrupar 40"/>
          <p:cNvGrpSpPr/>
          <p:nvPr/>
        </p:nvGrpSpPr>
        <p:grpSpPr>
          <a:xfrm>
            <a:off x="173449" y="4245609"/>
            <a:ext cx="565348" cy="1734186"/>
            <a:chOff x="54654" y="1392671"/>
            <a:chExt cx="565348" cy="1734186"/>
          </a:xfrm>
        </p:grpSpPr>
        <p:sp>
          <p:nvSpPr>
            <p:cNvPr id="56" name="CuadroTexto 41"/>
            <p:cNvSpPr txBox="1"/>
            <p:nvPr/>
          </p:nvSpPr>
          <p:spPr>
            <a:xfrm>
              <a:off x="54654" y="1528409"/>
              <a:ext cx="4940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00" b="1" dirty="0" smtClean="0"/>
                <a:t>HMW</a:t>
              </a:r>
            </a:p>
          </p:txBody>
        </p:sp>
        <p:sp>
          <p:nvSpPr>
            <p:cNvPr id="57" name="CuadroTexto 43"/>
            <p:cNvSpPr txBox="1"/>
            <p:nvPr/>
          </p:nvSpPr>
          <p:spPr>
            <a:xfrm>
              <a:off x="82086" y="2406327"/>
              <a:ext cx="4683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00" b="1" dirty="0" smtClean="0"/>
                <a:t>LMW</a:t>
              </a:r>
              <a:endParaRPr lang="es-ES_tradnl" sz="1000" b="1" dirty="0"/>
            </a:p>
          </p:txBody>
        </p:sp>
        <p:sp>
          <p:nvSpPr>
            <p:cNvPr id="58" name="Abrir llave 44"/>
            <p:cNvSpPr/>
            <p:nvPr/>
          </p:nvSpPr>
          <p:spPr>
            <a:xfrm>
              <a:off x="512002" y="1392671"/>
              <a:ext cx="108000" cy="540000"/>
            </a:xfrm>
            <a:prstGeom prst="leftBrac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9" name="Abrir llave 46"/>
            <p:cNvSpPr/>
            <p:nvPr/>
          </p:nvSpPr>
          <p:spPr>
            <a:xfrm>
              <a:off x="509421" y="1938857"/>
              <a:ext cx="108000" cy="1188000"/>
            </a:xfrm>
            <a:prstGeom prst="leftBrac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1" name="Agrupar 40"/>
          <p:cNvGrpSpPr/>
          <p:nvPr/>
        </p:nvGrpSpPr>
        <p:grpSpPr>
          <a:xfrm>
            <a:off x="6728410" y="4256175"/>
            <a:ext cx="565348" cy="1734186"/>
            <a:chOff x="54654" y="1392671"/>
            <a:chExt cx="565348" cy="1734186"/>
          </a:xfrm>
        </p:grpSpPr>
        <p:sp>
          <p:nvSpPr>
            <p:cNvPr id="62" name="CuadroTexto 41"/>
            <p:cNvSpPr txBox="1"/>
            <p:nvPr/>
          </p:nvSpPr>
          <p:spPr>
            <a:xfrm>
              <a:off x="54654" y="1546697"/>
              <a:ext cx="4940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00" b="1" dirty="0" smtClean="0"/>
                <a:t>HMW</a:t>
              </a:r>
            </a:p>
          </p:txBody>
        </p:sp>
        <p:sp>
          <p:nvSpPr>
            <p:cNvPr id="63" name="CuadroTexto 43"/>
            <p:cNvSpPr txBox="1"/>
            <p:nvPr/>
          </p:nvSpPr>
          <p:spPr>
            <a:xfrm>
              <a:off x="82086" y="2388039"/>
              <a:ext cx="4683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00" b="1" dirty="0" smtClean="0"/>
                <a:t>LMW</a:t>
              </a:r>
              <a:endParaRPr lang="es-ES_tradnl" sz="1000" b="1" dirty="0"/>
            </a:p>
          </p:txBody>
        </p:sp>
        <p:sp>
          <p:nvSpPr>
            <p:cNvPr id="64" name="Abrir llave 44"/>
            <p:cNvSpPr/>
            <p:nvPr/>
          </p:nvSpPr>
          <p:spPr>
            <a:xfrm>
              <a:off x="512002" y="1392671"/>
              <a:ext cx="108000" cy="540000"/>
            </a:xfrm>
            <a:prstGeom prst="leftBrac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5" name="Abrir llave 46"/>
            <p:cNvSpPr/>
            <p:nvPr/>
          </p:nvSpPr>
          <p:spPr>
            <a:xfrm>
              <a:off x="509421" y="1938857"/>
              <a:ext cx="108000" cy="1188000"/>
            </a:xfrm>
            <a:prstGeom prst="leftBrac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6" name="Agrupar 65"/>
          <p:cNvGrpSpPr/>
          <p:nvPr/>
        </p:nvGrpSpPr>
        <p:grpSpPr>
          <a:xfrm>
            <a:off x="5531670" y="1375674"/>
            <a:ext cx="339652" cy="2290752"/>
            <a:chOff x="129666" y="1499834"/>
            <a:chExt cx="339652" cy="2290752"/>
          </a:xfrm>
        </p:grpSpPr>
        <p:sp>
          <p:nvSpPr>
            <p:cNvPr id="67" name="CuadroTexto 66"/>
            <p:cNvSpPr txBox="1"/>
            <p:nvPr/>
          </p:nvSpPr>
          <p:spPr>
            <a:xfrm>
              <a:off x="136875" y="1736322"/>
              <a:ext cx="298480" cy="262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108" dirty="0"/>
                <a:t>𝞈</a:t>
              </a:r>
            </a:p>
          </p:txBody>
        </p:sp>
        <p:sp>
          <p:nvSpPr>
            <p:cNvPr id="68" name="Rectángulo 67"/>
            <p:cNvSpPr/>
            <p:nvPr/>
          </p:nvSpPr>
          <p:spPr>
            <a:xfrm>
              <a:off x="149452" y="2349024"/>
              <a:ext cx="258404" cy="2628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_tradnl" sz="1108"/>
                <a:t>𝝲</a:t>
              </a:r>
              <a:endParaRPr lang="es-ES_tradnl" sz="1108" dirty="0"/>
            </a:p>
          </p:txBody>
        </p:sp>
        <p:sp>
          <p:nvSpPr>
            <p:cNvPr id="69" name="CuadroTexto 68"/>
            <p:cNvSpPr txBox="1"/>
            <p:nvPr/>
          </p:nvSpPr>
          <p:spPr>
            <a:xfrm>
              <a:off x="129666" y="3111903"/>
              <a:ext cx="272832" cy="262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108" smtClean="0"/>
                <a:t>𝝰</a:t>
              </a:r>
              <a:endParaRPr lang="es-ES_tradnl" sz="1108" dirty="0"/>
            </a:p>
          </p:txBody>
        </p:sp>
        <p:sp>
          <p:nvSpPr>
            <p:cNvPr id="70" name="Abrir llave 69"/>
            <p:cNvSpPr/>
            <p:nvPr/>
          </p:nvSpPr>
          <p:spPr>
            <a:xfrm>
              <a:off x="369625" y="1499834"/>
              <a:ext cx="99692" cy="7560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 sz="1350"/>
            </a:p>
          </p:txBody>
        </p:sp>
        <p:sp>
          <p:nvSpPr>
            <p:cNvPr id="71" name="Abrir llave 70"/>
            <p:cNvSpPr/>
            <p:nvPr/>
          </p:nvSpPr>
          <p:spPr>
            <a:xfrm>
              <a:off x="369625" y="2274556"/>
              <a:ext cx="99692" cy="4680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 sz="1350"/>
            </a:p>
          </p:txBody>
        </p:sp>
        <p:sp>
          <p:nvSpPr>
            <p:cNvPr id="72" name="Abrir llave 71"/>
            <p:cNvSpPr/>
            <p:nvPr/>
          </p:nvSpPr>
          <p:spPr>
            <a:xfrm>
              <a:off x="369626" y="2746586"/>
              <a:ext cx="99692" cy="1044000"/>
            </a:xfrm>
            <a:prstGeom prst="leftBrace">
              <a:avLst/>
            </a:prstGeom>
            <a:ln w="63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 sz="1350"/>
            </a:p>
          </p:txBody>
        </p:sp>
      </p:grpSp>
      <p:sp>
        <p:nvSpPr>
          <p:cNvPr id="5" name="Rectángulo 4"/>
          <p:cNvSpPr/>
          <p:nvPr/>
        </p:nvSpPr>
        <p:spPr>
          <a:xfrm>
            <a:off x="27149" y="6488668"/>
            <a:ext cx="19931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ea typeface="Calibri" charset="0"/>
                <a:cs typeface="Times New Roman" charset="0"/>
              </a:rPr>
              <a:t>Supplementary Figure 8</a:t>
            </a:r>
            <a:r>
              <a:rPr lang="es-ES_tradnl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556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2796</TotalTime>
  <Words>371</Words>
  <Application>Microsoft Macintosh PowerPoint</Application>
  <PresentationFormat>Presentación en pantalla (4:3)</PresentationFormat>
  <Paragraphs>140</Paragraphs>
  <Slides>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Calibri</vt:lpstr>
      <vt:lpstr>Times New Roman</vt:lpstr>
      <vt:lpstr>Arial</vt:lpstr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FRANCISCO BARRO LOSADA</dc:creator>
  <cp:lastModifiedBy>Francisco Barro</cp:lastModifiedBy>
  <cp:revision>149</cp:revision>
  <dcterms:created xsi:type="dcterms:W3CDTF">2016-02-28T10:44:12Z</dcterms:created>
  <dcterms:modified xsi:type="dcterms:W3CDTF">2017-09-12T07:22:37Z</dcterms:modified>
</cp:coreProperties>
</file>