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6"/>
    <p:restoredTop sz="94626"/>
  </p:normalViewPr>
  <p:slideViewPr>
    <p:cSldViewPr snapToGrid="0">
      <p:cViewPr>
        <p:scale>
          <a:sx n="100" d="100"/>
          <a:sy n="100" d="100"/>
        </p:scale>
        <p:origin x="34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AB46E-73D2-4C1E-A41D-9851DBEBED51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167F8-B53E-4B40-93CB-5EDD68D9FD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67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1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61060" y="649818"/>
            <a:ext cx="831354" cy="1033144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5212" y="649818"/>
            <a:ext cx="2410122" cy="1033144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7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6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5212" y="3244851"/>
            <a:ext cx="1620738" cy="77364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1675" y="3244851"/>
            <a:ext cx="1620739" cy="77364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69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44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1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2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69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5798" y="36442"/>
            <a:ext cx="6435046" cy="8819774"/>
            <a:chOff x="55798" y="36442"/>
            <a:chExt cx="6435046" cy="8819774"/>
          </a:xfrm>
        </p:grpSpPr>
        <p:sp>
          <p:nvSpPr>
            <p:cNvPr id="5" name="TextBox 4"/>
            <p:cNvSpPr txBox="1"/>
            <p:nvPr/>
          </p:nvSpPr>
          <p:spPr>
            <a:xfrm>
              <a:off x="219306" y="346833"/>
              <a:ext cx="6989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Group 1</a:t>
              </a:r>
              <a:endParaRPr lang="en-US" sz="12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9306" y="4625066"/>
              <a:ext cx="6989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Group 2</a:t>
              </a:r>
              <a:endParaRPr lang="en-US" sz="1200" b="1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14543" y="623832"/>
              <a:ext cx="6271538" cy="3330946"/>
              <a:chOff x="214543" y="440952"/>
              <a:chExt cx="6271538" cy="3330946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913"/>
              <a:stretch/>
            </p:blipFill>
            <p:spPr>
              <a:xfrm>
                <a:off x="214543" y="440952"/>
                <a:ext cx="6271538" cy="3000748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9705" r="7637"/>
              <a:stretch/>
            </p:blipFill>
            <p:spPr>
              <a:xfrm>
                <a:off x="214543" y="3429000"/>
                <a:ext cx="5792557" cy="342898"/>
              </a:xfrm>
              <a:prstGeom prst="rect">
                <a:avLst/>
              </a:prstGeom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214543" y="4902066"/>
              <a:ext cx="6276301" cy="3954150"/>
              <a:chOff x="214543" y="4700898"/>
              <a:chExt cx="6276301" cy="395415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242"/>
              <a:stretch/>
            </p:blipFill>
            <p:spPr>
              <a:xfrm>
                <a:off x="219306" y="4700898"/>
                <a:ext cx="6271538" cy="3509652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598" r="2879"/>
              <a:stretch/>
            </p:blipFill>
            <p:spPr>
              <a:xfrm>
                <a:off x="214543" y="8204200"/>
                <a:ext cx="6091007" cy="450848"/>
              </a:xfrm>
              <a:prstGeom prst="rect">
                <a:avLst/>
              </a:prstGeom>
            </p:spPr>
          </p:pic>
        </p:grpSp>
        <p:sp>
          <p:nvSpPr>
            <p:cNvPr id="16" name="Rectangle 15"/>
            <p:cNvSpPr/>
            <p:nvPr/>
          </p:nvSpPr>
          <p:spPr>
            <a:xfrm>
              <a:off x="55798" y="36442"/>
              <a:ext cx="2984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endParaRPr lang="en-US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5798" y="4294868"/>
              <a:ext cx="3080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  <a:endParaRPr lang="en-US" b="1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804217" y="71183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384867" y="104838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807267" y="138493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007100" y="138493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721100" y="170878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19652" y="204533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78517" y="304228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531171" y="337248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601842" y="499808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042792" y="542988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182742" y="542988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185792" y="586803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322696" y="586803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896488" y="630618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899154" y="674433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237100" y="8065133"/>
              <a:ext cx="14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981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86110" y="-52977"/>
            <a:ext cx="6098576" cy="9022806"/>
            <a:chOff x="186110" y="-52977"/>
            <a:chExt cx="6098576" cy="9022806"/>
          </a:xfrm>
        </p:grpSpPr>
        <p:sp>
          <p:nvSpPr>
            <p:cNvPr id="4" name="TextBox 3"/>
            <p:cNvSpPr txBox="1"/>
            <p:nvPr/>
          </p:nvSpPr>
          <p:spPr>
            <a:xfrm>
              <a:off x="362889" y="316355"/>
              <a:ext cx="6989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Group 3</a:t>
              </a:r>
              <a:endParaRPr lang="en-US" sz="1200" b="1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71706" y="593355"/>
              <a:ext cx="5912980" cy="8376474"/>
              <a:chOff x="371706" y="433697"/>
              <a:chExt cx="6048144" cy="8558221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3" b="16643"/>
              <a:stretch/>
            </p:blipFill>
            <p:spPr>
              <a:xfrm>
                <a:off x="371706" y="433697"/>
                <a:ext cx="6048144" cy="7133916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3" t="83357" r="1703"/>
              <a:stretch/>
            </p:blipFill>
            <p:spPr>
              <a:xfrm>
                <a:off x="371706" y="7567613"/>
                <a:ext cx="5943369" cy="1424305"/>
              </a:xfrm>
              <a:prstGeom prst="rect">
                <a:avLst/>
              </a:prstGeom>
            </p:spPr>
          </p:pic>
        </p:grpSp>
        <p:sp>
          <p:nvSpPr>
            <p:cNvPr id="7" name="Rectangle 6"/>
            <p:cNvSpPr/>
            <p:nvPr/>
          </p:nvSpPr>
          <p:spPr>
            <a:xfrm>
              <a:off x="186110" y="-52977"/>
              <a:ext cx="2808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910008" y="2128518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908235" y="2062952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891208" y="2128518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889435" y="2062952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660185" y="728187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658412" y="662621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583297" y="3522084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728762" y="3522084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405372" y="4919084"/>
              <a:ext cx="1097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04105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3007" y="0"/>
            <a:ext cx="6531069" cy="6149339"/>
            <a:chOff x="123007" y="0"/>
            <a:chExt cx="6531069" cy="6149339"/>
          </a:xfrm>
        </p:grpSpPr>
        <p:sp>
          <p:nvSpPr>
            <p:cNvPr id="5" name="TextBox 4"/>
            <p:cNvSpPr txBox="1"/>
            <p:nvPr/>
          </p:nvSpPr>
          <p:spPr>
            <a:xfrm>
              <a:off x="296106" y="345674"/>
              <a:ext cx="6989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Group 4</a:t>
              </a:r>
              <a:endParaRPr lang="en-US" sz="1200" b="1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96106" y="622673"/>
              <a:ext cx="6357970" cy="5526666"/>
              <a:chOff x="296106" y="622673"/>
              <a:chExt cx="6357970" cy="552666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042"/>
              <a:stretch/>
            </p:blipFill>
            <p:spPr>
              <a:xfrm>
                <a:off x="296106" y="622673"/>
                <a:ext cx="6357970" cy="4971677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9843" r="3484"/>
              <a:stretch/>
            </p:blipFill>
            <p:spPr>
              <a:xfrm>
                <a:off x="296106" y="5588000"/>
                <a:ext cx="6136444" cy="561339"/>
              </a:xfrm>
              <a:prstGeom prst="rect">
                <a:avLst/>
              </a:prstGeom>
            </p:spPr>
          </p:pic>
        </p:grpSp>
        <p:sp>
          <p:nvSpPr>
            <p:cNvPr id="9" name="Rectangle 8"/>
            <p:cNvSpPr/>
            <p:nvPr/>
          </p:nvSpPr>
          <p:spPr>
            <a:xfrm>
              <a:off x="123007" y="0"/>
              <a:ext cx="3080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888097" y="4579359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750110" y="2917246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750110" y="2993446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407085" y="2364796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407085" y="2436233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407085" y="2512433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612950" y="1814941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612950" y="1886378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12950" y="1962578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751188" y="1886378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751188" y="1962578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355650" y="1267253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355650" y="1338690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55650" y="1414890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522588" y="1339117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857550" y="708453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857550" y="779890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857550" y="856090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134160" y="5127046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134160" y="5203246"/>
              <a:ext cx="137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ángulo 2"/>
          <p:cNvSpPr/>
          <p:nvPr/>
        </p:nvSpPr>
        <p:spPr>
          <a:xfrm>
            <a:off x="0" y="8743892"/>
            <a:ext cx="2084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ea typeface="Calibri" charset="0"/>
                <a:cs typeface="Times New Roman" charset="0"/>
              </a:rPr>
              <a:t>Supplementary Figure 10</a:t>
            </a:r>
            <a:r>
              <a:rPr lang="es-ES_tradn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75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3145</TotalTime>
  <Words>15</Words>
  <Application>Microsoft Macintosh PowerPoint</Application>
  <PresentationFormat>Carta (216 x 279 mm)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Times New Roman</vt:lpstr>
      <vt:lpstr>Arial</vt:lpstr>
      <vt:lpstr>Office Theme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Gil Humanes</dc:creator>
  <cp:lastModifiedBy>Francisco Barro</cp:lastModifiedBy>
  <cp:revision>29</cp:revision>
  <dcterms:created xsi:type="dcterms:W3CDTF">2016-10-13T13:26:43Z</dcterms:created>
  <dcterms:modified xsi:type="dcterms:W3CDTF">2017-08-01T08:28:48Z</dcterms:modified>
</cp:coreProperties>
</file>