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1706" autoAdjust="0"/>
  </p:normalViewPr>
  <p:slideViewPr>
    <p:cSldViewPr snapToGrid="0">
      <p:cViewPr>
        <p:scale>
          <a:sx n="120" d="100"/>
          <a:sy n="120" d="100"/>
        </p:scale>
        <p:origin x="3200" y="-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AB46E-73D2-4C1E-A41D-9851DBEBED51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167F8-B53E-4B40-93CB-5EDD68D9FD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6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1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61060" y="649818"/>
            <a:ext cx="831354" cy="103314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212" y="649818"/>
            <a:ext cx="2410122" cy="1033144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7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6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212" y="3244851"/>
            <a:ext cx="1620738" cy="7736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1675" y="3244851"/>
            <a:ext cx="1620739" cy="7736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6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44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1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2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6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059A0-0DC9-44D2-AE38-A23BAD8B06EB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DCC21-CA34-4C90-AE3B-C31A218026A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" r="2304"/>
          <a:stretch/>
        </p:blipFill>
        <p:spPr>
          <a:xfrm>
            <a:off x="241300" y="598170"/>
            <a:ext cx="6413500" cy="238506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201987" y="718663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01987" y="828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0" y="8693520"/>
            <a:ext cx="208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>
                <a:ea typeface="Calibri" charset="0"/>
                <a:cs typeface="Times New Roman" charset="0"/>
              </a:rPr>
              <a:t>Supplementary Figure 11</a:t>
            </a:r>
            <a:r>
              <a:rPr lang="es-ES_tradn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981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4508</TotalTime>
  <Words>3</Words>
  <Application>Microsoft Macintosh PowerPoint</Application>
  <PresentationFormat>Carta (216 x 279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Presentación de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Gil Humanes</dc:creator>
  <cp:lastModifiedBy>Francisco Barro</cp:lastModifiedBy>
  <cp:revision>21</cp:revision>
  <dcterms:created xsi:type="dcterms:W3CDTF">2016-10-13T13:26:43Z</dcterms:created>
  <dcterms:modified xsi:type="dcterms:W3CDTF">2017-08-01T08:29:13Z</dcterms:modified>
</cp:coreProperties>
</file>