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C34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46" autoAdjust="0"/>
    <p:restoredTop sz="94451" autoAdjust="0"/>
  </p:normalViewPr>
  <p:slideViewPr>
    <p:cSldViewPr snapToGrid="0">
      <p:cViewPr>
        <p:scale>
          <a:sx n="90" d="100"/>
          <a:sy n="90" d="100"/>
        </p:scale>
        <p:origin x="4552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181AF4-32A8-4697-85E2-59CE13AABA10}" type="datetimeFigureOut">
              <a:rPr lang="en-US" smtClean="0"/>
              <a:t>8/1/17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05F41-1CB1-40A8-AEB2-17962B049C6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504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05F41-1CB1-40A8-AEB2-17962B049C6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01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7409-E1E5-4C13-8B9B-C8889520594F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08B9E-B133-4AE0-9AE9-0B48BEF3DB3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10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7409-E1E5-4C13-8B9B-C8889520594F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08B9E-B133-4AE0-9AE9-0B48BEF3DB3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816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7409-E1E5-4C13-8B9B-C8889520594F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08B9E-B133-4AE0-9AE9-0B48BEF3DB3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374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7409-E1E5-4C13-8B9B-C8889520594F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08B9E-B133-4AE0-9AE9-0B48BEF3DB3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00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7409-E1E5-4C13-8B9B-C8889520594F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08B9E-B133-4AE0-9AE9-0B48BEF3DB3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49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7409-E1E5-4C13-8B9B-C8889520594F}" type="datetimeFigureOut">
              <a:rPr lang="en-US" smtClean="0"/>
              <a:t>8/1/17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08B9E-B133-4AE0-9AE9-0B48BEF3DB3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22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7409-E1E5-4C13-8B9B-C8889520594F}" type="datetimeFigureOut">
              <a:rPr lang="en-US" smtClean="0"/>
              <a:t>8/1/17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08B9E-B133-4AE0-9AE9-0B48BEF3DB3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58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7409-E1E5-4C13-8B9B-C8889520594F}" type="datetimeFigureOut">
              <a:rPr lang="en-US" smtClean="0"/>
              <a:t>8/1/17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08B9E-B133-4AE0-9AE9-0B48BEF3DB3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1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7409-E1E5-4C13-8B9B-C8889520594F}" type="datetimeFigureOut">
              <a:rPr lang="en-US" smtClean="0"/>
              <a:t>8/1/17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08B9E-B133-4AE0-9AE9-0B48BEF3DB3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853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7409-E1E5-4C13-8B9B-C8889520594F}" type="datetimeFigureOut">
              <a:rPr lang="en-US" smtClean="0"/>
              <a:t>8/1/17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08B9E-B133-4AE0-9AE9-0B48BEF3DB3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083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7409-E1E5-4C13-8B9B-C8889520594F}" type="datetimeFigureOut">
              <a:rPr lang="en-US" smtClean="0"/>
              <a:t>8/1/17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08B9E-B133-4AE0-9AE9-0B48BEF3DB3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64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E7409-E1E5-4C13-8B9B-C8889520594F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08B9E-B133-4AE0-9AE9-0B48BEF3DB3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359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26"/>
          <p:cNvSpPr/>
          <p:nvPr/>
        </p:nvSpPr>
        <p:spPr>
          <a:xfrm>
            <a:off x="882051" y="4870611"/>
            <a:ext cx="5249930" cy="1619594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33087" y="1866048"/>
            <a:ext cx="1444752" cy="14447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815504" y="1866048"/>
            <a:ext cx="1444752" cy="14447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entagon 8"/>
          <p:cNvSpPr/>
          <p:nvPr/>
        </p:nvSpPr>
        <p:spPr>
          <a:xfrm rot="2998883">
            <a:off x="582988" y="2991903"/>
            <a:ext cx="257175" cy="123825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entagon 9"/>
          <p:cNvSpPr/>
          <p:nvPr/>
        </p:nvSpPr>
        <p:spPr>
          <a:xfrm rot="2998883">
            <a:off x="4855118" y="2982378"/>
            <a:ext cx="257175" cy="123825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 rot="19198883">
            <a:off x="1664098" y="2974190"/>
            <a:ext cx="257175" cy="123825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stCxn id="6" idx="3"/>
            <a:endCxn id="28" idx="1"/>
          </p:cNvCxnSpPr>
          <p:nvPr/>
        </p:nvCxnSpPr>
        <p:spPr>
          <a:xfrm>
            <a:off x="744666" y="3099221"/>
            <a:ext cx="806564" cy="2050532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0" idx="3"/>
            <a:endCxn id="33" idx="1"/>
          </p:cNvCxnSpPr>
          <p:nvPr/>
        </p:nvCxnSpPr>
        <p:spPr>
          <a:xfrm flipH="1">
            <a:off x="3844542" y="3142768"/>
            <a:ext cx="1221850" cy="1725295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5113349" y="3052260"/>
            <a:ext cx="1056072" cy="1931327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1" idx="3"/>
            <a:endCxn id="38" idx="3"/>
          </p:cNvCxnSpPr>
          <p:nvPr/>
        </p:nvCxnSpPr>
        <p:spPr>
          <a:xfrm>
            <a:off x="1919537" y="2971146"/>
            <a:ext cx="1655752" cy="1898285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entagon 24"/>
          <p:cNvSpPr/>
          <p:nvPr/>
        </p:nvSpPr>
        <p:spPr>
          <a:xfrm>
            <a:off x="3582353" y="4807143"/>
            <a:ext cx="257175" cy="123825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entagon 25"/>
          <p:cNvSpPr/>
          <p:nvPr/>
        </p:nvSpPr>
        <p:spPr>
          <a:xfrm rot="571798">
            <a:off x="4840531" y="4943930"/>
            <a:ext cx="257175" cy="123825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entagon 27"/>
          <p:cNvSpPr/>
          <p:nvPr/>
        </p:nvSpPr>
        <p:spPr>
          <a:xfrm rot="20493557">
            <a:off x="1544627" y="5047165"/>
            <a:ext cx="257175" cy="123825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/>
          <p:cNvSpPr/>
          <p:nvPr/>
        </p:nvSpPr>
        <p:spPr>
          <a:xfrm rot="21117067">
            <a:off x="1796416" y="4849350"/>
            <a:ext cx="1462435" cy="24688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 rot="272787" flipV="1">
            <a:off x="3843817" y="4784718"/>
            <a:ext cx="460487" cy="203193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/>
          <p:cNvSpPr/>
          <p:nvPr/>
        </p:nvSpPr>
        <p:spPr>
          <a:xfrm rot="478760" flipV="1">
            <a:off x="4313978" y="4811698"/>
            <a:ext cx="201268" cy="203193"/>
          </a:xfrm>
          <a:prstGeom prst="rightArrow">
            <a:avLst/>
          </a:prstGeom>
          <a:solidFill>
            <a:srgbClr val="FC34D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 rot="582872">
            <a:off x="4519938" y="4889581"/>
            <a:ext cx="317500" cy="12801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257789" y="4805423"/>
            <a:ext cx="317500" cy="128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19757293" flipV="1">
            <a:off x="875759" y="5191838"/>
            <a:ext cx="713574" cy="249725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>
            <a:stCxn id="28" idx="3"/>
            <a:endCxn id="42" idx="3"/>
          </p:cNvCxnSpPr>
          <p:nvPr/>
        </p:nvCxnSpPr>
        <p:spPr>
          <a:xfrm flipV="1">
            <a:off x="1795199" y="1009222"/>
            <a:ext cx="1117809" cy="4059181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26" idx="1"/>
            <a:endCxn id="41" idx="1"/>
          </p:cNvCxnSpPr>
          <p:nvPr/>
        </p:nvCxnSpPr>
        <p:spPr>
          <a:xfrm flipH="1" flipV="1">
            <a:off x="4119084" y="1110178"/>
            <a:ext cx="723222" cy="3874376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ight Arrow 64"/>
          <p:cNvSpPr/>
          <p:nvPr/>
        </p:nvSpPr>
        <p:spPr>
          <a:xfrm rot="10649650" flipV="1">
            <a:off x="3668284" y="6347127"/>
            <a:ext cx="713574" cy="249725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ight Arrow 65"/>
          <p:cNvSpPr/>
          <p:nvPr/>
        </p:nvSpPr>
        <p:spPr>
          <a:xfrm rot="10800000" flipV="1">
            <a:off x="2952059" y="6349862"/>
            <a:ext cx="713574" cy="249725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 rot="285372">
            <a:off x="2629798" y="6407982"/>
            <a:ext cx="317500" cy="128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 rot="19739084">
            <a:off x="955957" y="5399293"/>
            <a:ext cx="7016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ZmUbi1</a:t>
            </a:r>
            <a:endParaRPr lang="en-US" sz="900" dirty="0"/>
          </a:p>
        </p:txBody>
      </p:sp>
      <p:sp>
        <p:nvSpPr>
          <p:cNvPr id="69" name="TextBox 68"/>
          <p:cNvSpPr txBox="1"/>
          <p:nvPr/>
        </p:nvSpPr>
        <p:spPr>
          <a:xfrm rot="21118975">
            <a:off x="2150777" y="4999685"/>
            <a:ext cx="7016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TaCas9</a:t>
            </a:r>
            <a:endParaRPr lang="en-US" sz="900" dirty="0"/>
          </a:p>
        </p:txBody>
      </p:sp>
      <p:sp>
        <p:nvSpPr>
          <p:cNvPr id="70" name="TextBox 69"/>
          <p:cNvSpPr txBox="1"/>
          <p:nvPr/>
        </p:nvSpPr>
        <p:spPr>
          <a:xfrm>
            <a:off x="3205330" y="4899209"/>
            <a:ext cx="4522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OCS</a:t>
            </a:r>
            <a:endParaRPr lang="en-US" sz="900" dirty="0"/>
          </a:p>
        </p:txBody>
      </p:sp>
      <p:sp>
        <p:nvSpPr>
          <p:cNvPr id="71" name="TextBox 70"/>
          <p:cNvSpPr txBox="1"/>
          <p:nvPr/>
        </p:nvSpPr>
        <p:spPr>
          <a:xfrm rot="218362">
            <a:off x="3652849" y="4906222"/>
            <a:ext cx="6983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TaU6</a:t>
            </a:r>
          </a:p>
        </p:txBody>
      </p:sp>
      <p:sp>
        <p:nvSpPr>
          <p:cNvPr id="72" name="TextBox 71"/>
          <p:cNvSpPr txBox="1"/>
          <p:nvPr/>
        </p:nvSpPr>
        <p:spPr>
          <a:xfrm rot="19402269">
            <a:off x="4266221" y="4490156"/>
            <a:ext cx="6738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sgAlpha1</a:t>
            </a:r>
            <a:endParaRPr lang="en-US" sz="900" dirty="0"/>
          </a:p>
        </p:txBody>
      </p:sp>
      <p:sp>
        <p:nvSpPr>
          <p:cNvPr id="73" name="TextBox 72"/>
          <p:cNvSpPr txBox="1"/>
          <p:nvPr/>
        </p:nvSpPr>
        <p:spPr>
          <a:xfrm rot="565072">
            <a:off x="4387838" y="4971237"/>
            <a:ext cx="522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gRNA</a:t>
            </a:r>
            <a:endParaRPr lang="en-US" sz="900" dirty="0"/>
          </a:p>
        </p:txBody>
      </p:sp>
      <p:sp>
        <p:nvSpPr>
          <p:cNvPr id="74" name="TextBox 73"/>
          <p:cNvSpPr txBox="1"/>
          <p:nvPr/>
        </p:nvSpPr>
        <p:spPr>
          <a:xfrm>
            <a:off x="2990834" y="6205021"/>
            <a:ext cx="6759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BAR</a:t>
            </a:r>
          </a:p>
        </p:txBody>
      </p:sp>
      <p:sp>
        <p:nvSpPr>
          <p:cNvPr id="75" name="TextBox 74"/>
          <p:cNvSpPr txBox="1"/>
          <p:nvPr/>
        </p:nvSpPr>
        <p:spPr>
          <a:xfrm rot="21406551">
            <a:off x="3709400" y="6152048"/>
            <a:ext cx="6759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OsActin1</a:t>
            </a:r>
          </a:p>
        </p:txBody>
      </p:sp>
      <p:sp>
        <p:nvSpPr>
          <p:cNvPr id="76" name="TextBox 75"/>
          <p:cNvSpPr txBox="1"/>
          <p:nvPr/>
        </p:nvSpPr>
        <p:spPr>
          <a:xfrm rot="254201">
            <a:off x="2352963" y="6131545"/>
            <a:ext cx="7256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35S </a:t>
            </a:r>
            <a:r>
              <a:rPr lang="en-US" sz="900" dirty="0" err="1" smtClean="0"/>
              <a:t>polyA</a:t>
            </a:r>
            <a:endParaRPr lang="en-US" sz="900" dirty="0" smtClean="0"/>
          </a:p>
        </p:txBody>
      </p:sp>
      <p:sp>
        <p:nvSpPr>
          <p:cNvPr id="79" name="TextBox 78"/>
          <p:cNvSpPr txBox="1"/>
          <p:nvPr/>
        </p:nvSpPr>
        <p:spPr>
          <a:xfrm>
            <a:off x="545151" y="2857883"/>
            <a:ext cx="7016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attL1</a:t>
            </a:r>
            <a:endParaRPr lang="en-US" sz="8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5516509" y="2863424"/>
            <a:ext cx="7016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attL2</a:t>
            </a:r>
            <a:endParaRPr lang="en-US" sz="8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1217858" y="2863424"/>
            <a:ext cx="7016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attR5</a:t>
            </a:r>
            <a:endParaRPr lang="en-US" sz="8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4820484" y="2846487"/>
            <a:ext cx="7016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attL5</a:t>
            </a:r>
            <a:endParaRPr lang="en-US" sz="800" b="1" dirty="0"/>
          </a:p>
        </p:txBody>
      </p:sp>
      <p:sp>
        <p:nvSpPr>
          <p:cNvPr id="11" name="Pentagon 10"/>
          <p:cNvSpPr/>
          <p:nvPr/>
        </p:nvSpPr>
        <p:spPr>
          <a:xfrm rot="19198883">
            <a:off x="5953647" y="2956250"/>
            <a:ext cx="257175" cy="123825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/>
          <p:cNvSpPr txBox="1"/>
          <p:nvPr/>
        </p:nvSpPr>
        <p:spPr>
          <a:xfrm rot="20549604">
            <a:off x="1332508" y="4858196"/>
            <a:ext cx="7016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attB1</a:t>
            </a:r>
            <a:endParaRPr lang="en-US" sz="8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3336976" y="4625397"/>
            <a:ext cx="7016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attB5</a:t>
            </a:r>
            <a:endParaRPr lang="en-US" sz="800" b="1" dirty="0"/>
          </a:p>
        </p:txBody>
      </p:sp>
      <p:sp>
        <p:nvSpPr>
          <p:cNvPr id="88" name="TextBox 87"/>
          <p:cNvSpPr txBox="1"/>
          <p:nvPr/>
        </p:nvSpPr>
        <p:spPr>
          <a:xfrm rot="603605">
            <a:off x="4635416" y="4752060"/>
            <a:ext cx="7016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attB2</a:t>
            </a:r>
            <a:endParaRPr lang="en-US" sz="800" b="1" dirty="0"/>
          </a:p>
        </p:txBody>
      </p:sp>
      <p:sp>
        <p:nvSpPr>
          <p:cNvPr id="92" name="Rectangle 91"/>
          <p:cNvSpPr/>
          <p:nvPr/>
        </p:nvSpPr>
        <p:spPr>
          <a:xfrm>
            <a:off x="2550620" y="5502522"/>
            <a:ext cx="2077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pANIC6E-CR-Alpha1</a:t>
            </a:r>
            <a:endParaRPr lang="en-US" b="1" dirty="0"/>
          </a:p>
        </p:txBody>
      </p:sp>
      <p:grpSp>
        <p:nvGrpSpPr>
          <p:cNvPr id="24" name="Group 23"/>
          <p:cNvGrpSpPr/>
          <p:nvPr/>
        </p:nvGrpSpPr>
        <p:grpSpPr>
          <a:xfrm>
            <a:off x="1768939" y="957247"/>
            <a:ext cx="2856774" cy="1727404"/>
            <a:chOff x="1635589" y="1071547"/>
            <a:chExt cx="2856774" cy="1727404"/>
          </a:xfrm>
        </p:grpSpPr>
        <p:sp>
          <p:nvSpPr>
            <p:cNvPr id="8" name="Oval 7"/>
            <p:cNvSpPr/>
            <p:nvPr/>
          </p:nvSpPr>
          <p:spPr>
            <a:xfrm>
              <a:off x="1964427" y="1071547"/>
              <a:ext cx="2527936" cy="1619594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Pentagon 40"/>
            <p:cNvSpPr/>
            <p:nvPr/>
          </p:nvSpPr>
          <p:spPr>
            <a:xfrm rot="1906067">
              <a:off x="3966470" y="1230264"/>
              <a:ext cx="257175" cy="123825"/>
            </a:xfrm>
            <a:prstGeom prst="homePlat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Pentagon 41"/>
            <p:cNvSpPr/>
            <p:nvPr/>
          </p:nvSpPr>
          <p:spPr>
            <a:xfrm rot="20342723">
              <a:off x="2530987" y="1107596"/>
              <a:ext cx="257175" cy="123825"/>
            </a:xfrm>
            <a:prstGeom prst="homePlat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/>
            <p:cNvSpPr txBox="1"/>
            <p:nvPr/>
          </p:nvSpPr>
          <p:spPr>
            <a:xfrm rot="20549604">
              <a:off x="2365631" y="1210671"/>
              <a:ext cx="70167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/>
                <a:t>attR1</a:t>
              </a:r>
              <a:endParaRPr lang="en-US" sz="800" b="1" dirty="0"/>
            </a:p>
          </p:txBody>
        </p:sp>
        <p:sp>
          <p:nvSpPr>
            <p:cNvPr id="78" name="TextBox 77"/>
            <p:cNvSpPr txBox="1"/>
            <p:nvPr/>
          </p:nvSpPr>
          <p:spPr>
            <a:xfrm rot="1831580">
              <a:off x="3642474" y="1289065"/>
              <a:ext cx="70167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/>
                <a:t>attR2</a:t>
              </a:r>
              <a:endParaRPr lang="en-US" sz="800" b="1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2872407" y="1678015"/>
              <a:ext cx="90571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/>
                <a:t>pANIC-6E</a:t>
              </a:r>
            </a:p>
            <a:p>
              <a:pPr algn="ctr"/>
              <a:r>
                <a:rPr lang="en-US" sz="1100" b="1" dirty="0" smtClean="0"/>
                <a:t>destination</a:t>
              </a:r>
              <a:endParaRPr lang="en-US" sz="1100" b="1" dirty="0"/>
            </a:p>
          </p:txBody>
        </p:sp>
        <p:sp>
          <p:nvSpPr>
            <p:cNvPr id="22" name="Arc 21"/>
            <p:cNvSpPr/>
            <p:nvPr/>
          </p:nvSpPr>
          <p:spPr>
            <a:xfrm rot="20820974">
              <a:off x="1635589" y="1113253"/>
              <a:ext cx="2682309" cy="1685698"/>
            </a:xfrm>
            <a:prstGeom prst="arc">
              <a:avLst>
                <a:gd name="adj1" fmla="val 16200000"/>
                <a:gd name="adj2" fmla="val 20077762"/>
              </a:avLst>
            </a:prstGeom>
            <a:ln w="57150">
              <a:solidFill>
                <a:srgbClr val="FFFFFF">
                  <a:alpha val="78824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444743" y="1732945"/>
            <a:ext cx="1693366" cy="117737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904623" y="2286576"/>
            <a:ext cx="70167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pGdonor-TaCas9</a:t>
            </a:r>
            <a:endParaRPr lang="en-US" sz="1100" b="1" dirty="0"/>
          </a:p>
        </p:txBody>
      </p:sp>
      <p:sp>
        <p:nvSpPr>
          <p:cNvPr id="83" name="Rectangle 82"/>
          <p:cNvSpPr/>
          <p:nvPr/>
        </p:nvSpPr>
        <p:spPr>
          <a:xfrm>
            <a:off x="4686694" y="1718751"/>
            <a:ext cx="1693366" cy="117737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5133699" y="2295837"/>
            <a:ext cx="8455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pGdonor-sgAlpha1</a:t>
            </a:r>
            <a:endParaRPr lang="en-US" sz="1100" b="1" dirty="0"/>
          </a:p>
        </p:txBody>
      </p:sp>
      <p:sp>
        <p:nvSpPr>
          <p:cNvPr id="2" name="Rectángulo 1"/>
          <p:cNvSpPr/>
          <p:nvPr/>
        </p:nvSpPr>
        <p:spPr>
          <a:xfrm>
            <a:off x="3814" y="8759314"/>
            <a:ext cx="20845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ea typeface="Calibri" charset="0"/>
                <a:cs typeface="Times New Roman" charset="0"/>
              </a:rPr>
              <a:t>Supplementary Figure 13</a:t>
            </a:r>
            <a:r>
              <a:rPr lang="es-ES_tradnl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468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28</Words>
  <Application>Microsoft Macintosh PowerPoint</Application>
  <PresentationFormat>Carta (216 x 279 mm)</PresentationFormat>
  <Paragraphs>25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 Theme</vt:lpstr>
      <vt:lpstr>Presentación de PowerPoint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Javier Gil Humanes</dc:creator>
  <cp:lastModifiedBy>Francisco Barro</cp:lastModifiedBy>
  <cp:revision>21</cp:revision>
  <dcterms:created xsi:type="dcterms:W3CDTF">2017-01-27T04:07:46Z</dcterms:created>
  <dcterms:modified xsi:type="dcterms:W3CDTF">2017-08-01T08:30:24Z</dcterms:modified>
</cp:coreProperties>
</file>