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8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82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7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0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3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7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6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4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6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2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8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3B1F3-6F49-47EA-BF1A-79856A797D22}" type="datetimeFigureOut">
              <a:rPr lang="en-US" smtClean="0"/>
              <a:t>12/11/17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F7D00-DA04-4370-B7D8-FA1286219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9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226530"/>
              </p:ext>
            </p:extLst>
          </p:nvPr>
        </p:nvGraphicFramePr>
        <p:xfrm>
          <a:off x="364565" y="383646"/>
          <a:ext cx="6247402" cy="4134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SPW 11.0 Graph" r:id="rId3" imgW="7236360" imgH="4789440" progId="SigmaPlotGraphicObject.10">
                  <p:embed/>
                </p:oleObj>
              </mc:Choice>
              <mc:Fallback>
                <p:oleObj name="SPW 11.0 Graph" r:id="rId3" imgW="7236360" imgH="478944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4565" y="383646"/>
                        <a:ext cx="6247402" cy="4134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736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SPW 11.0 Graph</vt:lpstr>
      <vt:lpstr>PowerPoint Presentation</vt:lpstr>
    </vt:vector>
  </TitlesOfParts>
  <Company>University of Virginia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Lynch, Wendy J. (wjl6w)</dc:creator>
  <cp:lastModifiedBy>Microsoft Office User</cp:lastModifiedBy>
  <cp:revision>9</cp:revision>
  <dcterms:created xsi:type="dcterms:W3CDTF">2017-12-06T19:37:24Z</dcterms:created>
  <dcterms:modified xsi:type="dcterms:W3CDTF">2017-12-11T14:52:53Z</dcterms:modified>
</cp:coreProperties>
</file>