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790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672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65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528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318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97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560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6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07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667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41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89806-C7B0-4329-8B3A-F8E6077F5C91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2A598-CA5A-4901-AC4D-71CD733F8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976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9000"/>
            <a:ext cx="10515600" cy="353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S1</a:t>
            </a:r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2779776" y="2068243"/>
            <a:ext cx="6632448" cy="2672130"/>
            <a:chOff x="2779776" y="2068243"/>
            <a:chExt cx="6632448" cy="267213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9776" y="2100805"/>
              <a:ext cx="6632448" cy="263956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3605347" y="2068243"/>
              <a:ext cx="56695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TDB                     </a:t>
              </a:r>
              <a:r>
                <a:rPr lang="en-US" sz="2400" b="1" dirty="0" err="1" smtClean="0"/>
                <a:t>Curdlan</a:t>
              </a:r>
              <a:r>
                <a:rPr lang="en-US" sz="2400" b="1" dirty="0" smtClean="0"/>
                <a:t>              </a:t>
              </a:r>
              <a:r>
                <a:rPr lang="en-US" sz="2400" b="1" dirty="0" err="1" smtClean="0"/>
                <a:t>Furfurman</a:t>
              </a:r>
              <a:endParaRPr lang="ru-RU" sz="2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02182" y="4340263"/>
              <a:ext cx="33496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NF-</a:t>
              </a:r>
              <a:r>
                <a:rPr lang="el-GR" sz="2000" b="1" dirty="0" smtClean="0"/>
                <a:t>κ</a:t>
              </a:r>
              <a:r>
                <a:rPr lang="en-US" sz="2000" b="1" dirty="0" smtClean="0"/>
                <a:t>B               AP-1           NFAT</a:t>
              </a:r>
              <a:endParaRPr lang="ru-RU" sz="20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26503" y="2948186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26%</a:t>
              </a:r>
              <a:endParaRPr lang="ru-RU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53988" y="3067537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34%</a:t>
              </a:r>
              <a:endParaRPr lang="ru-RU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05347" y="3722912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40%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93185" y="3198167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42%</a:t>
              </a:r>
              <a:endParaRPr lang="ru-RU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213537" y="2959466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24%</a:t>
              </a:r>
              <a:endParaRPr lang="ru-RU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61285" y="3633257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34%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20973" y="3082029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30%</a:t>
              </a:r>
              <a:endParaRPr lang="ru-RU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316771" y="2959466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24%</a:t>
              </a:r>
              <a:endParaRPr lang="ru-RU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32317" y="3689080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46%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29735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</Words>
  <Application>Microsoft Office PowerPoint</Application>
  <PresentationFormat>Широкоэкранный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S1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</dc:title>
  <dc:creator>Алина</dc:creator>
  <cp:lastModifiedBy>Алина</cp:lastModifiedBy>
  <cp:revision>2</cp:revision>
  <dcterms:created xsi:type="dcterms:W3CDTF">2018-01-18T13:43:08Z</dcterms:created>
  <dcterms:modified xsi:type="dcterms:W3CDTF">2018-01-18T13:45:07Z</dcterms:modified>
</cp:coreProperties>
</file>