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14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880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065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350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953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985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88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72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36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9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667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12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48ECB-D4F9-46C2-9D67-1CFA34D82EB3}" type="datetimeFigureOut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DE0CD-BC1A-47A0-AABC-D1447F09F4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62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827753" y="3776"/>
            <a:ext cx="7341326" cy="7341326"/>
            <a:chOff x="2808514" y="0"/>
            <a:chExt cx="7341326" cy="7341326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8514" y="0"/>
              <a:ext cx="7341326" cy="734132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349528" y="182878"/>
              <a:ext cx="44455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  TDB                                                  </a:t>
              </a:r>
              <a:r>
                <a:rPr lang="en-US" sz="2000" b="1" dirty="0" smtClean="0"/>
                <a:t>Curdlan</a:t>
              </a:r>
              <a:endParaRPr lang="ru-RU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63648" y="3530084"/>
              <a:ext cx="4902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/>
                <a:t>Furfurman</a:t>
              </a:r>
              <a:r>
                <a:rPr lang="en-US" sz="2000" b="1" dirty="0" smtClean="0"/>
                <a:t>                                          ODN1286</a:t>
              </a:r>
              <a:endParaRPr lang="ru-RU" sz="20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65860" y="371286"/>
              <a:ext cx="46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RU</a:t>
              </a:r>
              <a:endParaRPr lang="ru-RU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44125" y="397928"/>
              <a:ext cx="46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RU</a:t>
              </a:r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37285" y="3604324"/>
              <a:ext cx="46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RU</a:t>
              </a:r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20721" y="3626094"/>
              <a:ext cx="46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RU</a:t>
              </a:r>
              <a:endParaRPr lang="ru-RU" b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303559" y="582594"/>
            <a:ext cx="49891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1000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800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r>
              <a:rPr lang="en-US" sz="1200" dirty="0" smtClean="0"/>
              <a:t>600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400</a:t>
            </a:r>
            <a:br>
              <a:rPr lang="en-US" sz="1200" dirty="0" smtClean="0"/>
            </a:br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200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-200</a:t>
            </a:r>
          </a:p>
          <a:p>
            <a:pPr algn="r"/>
            <a:endParaRPr lang="en-US" sz="100" dirty="0" smtClean="0"/>
          </a:p>
          <a:p>
            <a:pPr algn="r"/>
            <a:r>
              <a:rPr lang="en-US" sz="100" dirty="0" smtClean="0"/>
              <a:t>\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r>
              <a:rPr lang="en-US" sz="1200" dirty="0" smtClean="0"/>
              <a:t>-400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-600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r>
              <a:rPr lang="en-US" sz="1200" dirty="0" smtClean="0"/>
              <a:t>-800</a:t>
            </a:r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284509" y="3821094"/>
            <a:ext cx="49891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1000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800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r>
              <a:rPr lang="en-US" sz="1200" dirty="0" smtClean="0"/>
              <a:t>600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400</a:t>
            </a:r>
            <a:br>
              <a:rPr lang="en-US" sz="1200" dirty="0" smtClean="0"/>
            </a:br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200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-200</a:t>
            </a:r>
          </a:p>
          <a:p>
            <a:pPr algn="r"/>
            <a:endParaRPr lang="en-US" sz="100" dirty="0" smtClean="0"/>
          </a:p>
          <a:p>
            <a:pPr algn="r"/>
            <a:r>
              <a:rPr lang="en-US" sz="100" dirty="0" smtClean="0"/>
              <a:t>\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r>
              <a:rPr lang="en-US" sz="1200" dirty="0" smtClean="0"/>
              <a:t>-400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-600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r>
              <a:rPr lang="en-US" sz="1200" dirty="0" smtClean="0"/>
              <a:t>-800</a:t>
            </a:r>
            <a:endParaRPr lang="ru-RU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780184" y="611169"/>
            <a:ext cx="49891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1000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800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r>
              <a:rPr lang="en-US" sz="1200" dirty="0" smtClean="0"/>
              <a:t>600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400</a:t>
            </a:r>
            <a:br>
              <a:rPr lang="en-US" sz="1200" dirty="0" smtClean="0"/>
            </a:br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200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-200</a:t>
            </a:r>
          </a:p>
          <a:p>
            <a:pPr algn="r"/>
            <a:endParaRPr lang="en-US" sz="100" dirty="0" smtClean="0"/>
          </a:p>
          <a:p>
            <a:pPr algn="r"/>
            <a:r>
              <a:rPr lang="en-US" sz="100" dirty="0" smtClean="0"/>
              <a:t>\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r>
              <a:rPr lang="en-US" sz="1200" dirty="0" smtClean="0"/>
              <a:t>-400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r>
              <a:rPr lang="en-US" sz="1200" dirty="0" smtClean="0"/>
              <a:t>-600</a:t>
            </a:r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endParaRPr lang="en-US" sz="100" dirty="0" smtClean="0"/>
          </a:p>
          <a:p>
            <a:pPr algn="r"/>
            <a:endParaRPr lang="en-US" sz="100" dirty="0"/>
          </a:p>
          <a:p>
            <a:pPr algn="r"/>
            <a:r>
              <a:rPr lang="en-US" sz="1200" dirty="0" smtClean="0"/>
              <a:t>-800</a:t>
            </a:r>
            <a:endParaRPr 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533968" y="3204943"/>
            <a:ext cx="2130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-20   0   20   40  60  80 100  120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29643" y="3202527"/>
            <a:ext cx="2130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-20   0   20   40  60  80 100  120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33968" y="6424393"/>
            <a:ext cx="2130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-20   0   20   40  60  80 100  120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28931" y="6453208"/>
            <a:ext cx="21739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 </a:t>
            </a:r>
            <a:r>
              <a:rPr lang="en-US" sz="1200" dirty="0" smtClean="0"/>
              <a:t> 0     20   40    60    80   100  120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19575" y="3327126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Time (s)</a:t>
            </a:r>
            <a:endParaRPr lang="ru-RU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747787" y="3302461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Time (s)</a:t>
            </a:r>
            <a:endParaRPr lang="ru-RU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229100" y="6546576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Time (s)</a:t>
            </a:r>
            <a:endParaRPr lang="ru-RU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848600" y="6565626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Time (s)</a:t>
            </a:r>
            <a:endParaRPr lang="ru-RU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709609" y="3821094"/>
            <a:ext cx="577402" cy="28161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39000</a:t>
            </a:r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r>
              <a:rPr lang="en-US" sz="1200" dirty="0" smtClean="0"/>
              <a:t>38500</a:t>
            </a:r>
          </a:p>
          <a:p>
            <a:endParaRPr lang="en-US" sz="100" dirty="0" smtClean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r>
              <a:rPr lang="en-US" sz="1200" dirty="0" smtClean="0"/>
              <a:t>38000</a:t>
            </a:r>
          </a:p>
          <a:p>
            <a:endParaRPr lang="en-US" sz="100" dirty="0" smtClean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r>
              <a:rPr lang="en-US" sz="1200" dirty="0" smtClean="0"/>
              <a:t>37500</a:t>
            </a:r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r>
              <a:rPr lang="en-US" sz="1200" dirty="0" smtClean="0"/>
              <a:t>37000</a:t>
            </a:r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r>
              <a:rPr lang="en-US" sz="1200" dirty="0" smtClean="0"/>
              <a:t>36500</a:t>
            </a:r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endParaRPr lang="en-US" sz="100" dirty="0"/>
          </a:p>
          <a:p>
            <a:endParaRPr lang="en-US" sz="100" dirty="0" smtClean="0"/>
          </a:p>
          <a:p>
            <a:r>
              <a:rPr lang="en-US" sz="1200" dirty="0" smtClean="0"/>
              <a:t>36000</a:t>
            </a:r>
            <a:endParaRPr lang="ru-RU" sz="1200" dirty="0"/>
          </a:p>
        </p:txBody>
      </p:sp>
      <p:sp>
        <p:nvSpPr>
          <p:cNvPr id="24" name="TextBox 23"/>
          <p:cNvSpPr txBox="1"/>
          <p:nvPr/>
        </p:nvSpPr>
        <p:spPr>
          <a:xfrm rot="16200000" flipH="1">
            <a:off x="2471368" y="1843353"/>
            <a:ext cx="1587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Response differential</a:t>
            </a:r>
            <a:endParaRPr lang="ru-RU" sz="1200" b="1" dirty="0"/>
          </a:p>
        </p:txBody>
      </p:sp>
      <p:sp>
        <p:nvSpPr>
          <p:cNvPr id="25" name="TextBox 24"/>
          <p:cNvSpPr txBox="1"/>
          <p:nvPr/>
        </p:nvSpPr>
        <p:spPr>
          <a:xfrm rot="16200000" flipH="1">
            <a:off x="5871793" y="1833828"/>
            <a:ext cx="1587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Response differential</a:t>
            </a:r>
            <a:endParaRPr lang="ru-RU" sz="1200" b="1" dirty="0"/>
          </a:p>
        </p:txBody>
      </p:sp>
      <p:sp>
        <p:nvSpPr>
          <p:cNvPr id="26" name="TextBox 25"/>
          <p:cNvSpPr txBox="1"/>
          <p:nvPr/>
        </p:nvSpPr>
        <p:spPr>
          <a:xfrm rot="16200000" flipH="1">
            <a:off x="5843218" y="5119953"/>
            <a:ext cx="1587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Response differential</a:t>
            </a:r>
            <a:endParaRPr lang="ru-RU" sz="1200" b="1" dirty="0"/>
          </a:p>
        </p:txBody>
      </p:sp>
      <p:sp>
        <p:nvSpPr>
          <p:cNvPr id="27" name="TextBox 26"/>
          <p:cNvSpPr txBox="1"/>
          <p:nvPr/>
        </p:nvSpPr>
        <p:spPr>
          <a:xfrm rot="16200000" flipH="1">
            <a:off x="2495962" y="5119954"/>
            <a:ext cx="1587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Response differential</a:t>
            </a:r>
            <a:endParaRPr lang="ru-RU" sz="1200" b="1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H="1" flipV="1">
            <a:off x="4109118" y="2772376"/>
            <a:ext cx="5682" cy="3835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4432968" y="2766026"/>
            <a:ext cx="5682" cy="3835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7525418" y="2784687"/>
            <a:ext cx="5682" cy="3835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 flipV="1">
            <a:off x="7804818" y="2791037"/>
            <a:ext cx="5682" cy="3835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4121818" y="6036276"/>
            <a:ext cx="5682" cy="3835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4445668" y="6036276"/>
            <a:ext cx="5682" cy="3835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107116" y="2849328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        D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510251" y="2849328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          D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4115111" y="6111610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         D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5425067" y="776143"/>
            <a:ext cx="849592" cy="1646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 µg/ml</a:t>
            </a:r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r>
              <a:rPr lang="en-US" sz="1200" b="1" dirty="0" smtClean="0"/>
              <a:t>50</a:t>
            </a:r>
            <a:r>
              <a:rPr lang="en-US" sz="1200" b="1" dirty="0" smtClean="0"/>
              <a:t> µg/ml</a:t>
            </a:r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r>
              <a:rPr lang="en-US" sz="1200" b="1" dirty="0" smtClean="0"/>
              <a:t>25</a:t>
            </a:r>
            <a:r>
              <a:rPr lang="en-US" sz="1200" b="1" dirty="0" smtClean="0"/>
              <a:t> µg/ml</a:t>
            </a:r>
          </a:p>
          <a:p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8805156" y="1237010"/>
            <a:ext cx="849592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 µg/ml</a:t>
            </a:r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 smtClean="0"/>
          </a:p>
          <a:p>
            <a:r>
              <a:rPr lang="en-US" sz="1200" b="1" dirty="0" smtClean="0"/>
              <a:t>50</a:t>
            </a:r>
            <a:r>
              <a:rPr lang="en-US" sz="1200" b="1" dirty="0" smtClean="0"/>
              <a:t> µg/ml</a:t>
            </a:r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r>
              <a:rPr lang="en-US" sz="1200" b="1" dirty="0" smtClean="0"/>
              <a:t>25</a:t>
            </a:r>
            <a:r>
              <a:rPr lang="en-US" sz="1200" b="1" dirty="0" smtClean="0"/>
              <a:t> µg/ml</a:t>
            </a:r>
          </a:p>
          <a:p>
            <a:endParaRPr lang="ru-RU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5436244" y="4342286"/>
            <a:ext cx="84959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 µg/ml</a:t>
            </a:r>
          </a:p>
          <a:p>
            <a:endParaRPr lang="en-US" sz="100" b="1" dirty="0"/>
          </a:p>
          <a:p>
            <a:endParaRPr lang="en-US" sz="100" b="1" dirty="0" smtClean="0"/>
          </a:p>
          <a:p>
            <a:endParaRPr lang="en-US" sz="100" b="1" dirty="0"/>
          </a:p>
          <a:p>
            <a:endParaRPr lang="en-US" sz="100" b="1" dirty="0" smtClean="0"/>
          </a:p>
          <a:p>
            <a:r>
              <a:rPr lang="en-US" sz="1200" b="1" dirty="0" smtClean="0"/>
              <a:t>50</a:t>
            </a:r>
            <a:r>
              <a:rPr lang="en-US" sz="1200" b="1" dirty="0" smtClean="0"/>
              <a:t> µg/ml</a:t>
            </a:r>
          </a:p>
          <a:p>
            <a:endParaRPr lang="en-US" sz="100" b="1" dirty="0"/>
          </a:p>
          <a:p>
            <a:endParaRPr lang="en-US" sz="100" b="1" dirty="0" smtClean="0"/>
          </a:p>
          <a:p>
            <a:r>
              <a:rPr lang="en-US" sz="1200" b="1" dirty="0" smtClean="0"/>
              <a:t>25</a:t>
            </a:r>
            <a:r>
              <a:rPr lang="en-US" sz="1200" b="1" dirty="0" smtClean="0"/>
              <a:t> µg/ml</a:t>
            </a:r>
          </a:p>
          <a:p>
            <a:endParaRPr lang="ru-RU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8723533" y="4303025"/>
            <a:ext cx="849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 µg/ml</a:t>
            </a:r>
          </a:p>
        </p:txBody>
      </p:sp>
    </p:spTree>
    <p:extLst>
      <p:ext uri="{BB962C8B-B14F-4D97-AF65-F5344CB8AC3E}">
        <p14:creationId xmlns:p14="http://schemas.microsoft.com/office/powerpoint/2010/main" val="30306866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113</Words>
  <Application>Microsoft Office PowerPoint</Application>
  <PresentationFormat>Широкоэкранный</PresentationFormat>
  <Paragraphs>397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5</cp:revision>
  <dcterms:created xsi:type="dcterms:W3CDTF">2018-01-18T13:55:34Z</dcterms:created>
  <dcterms:modified xsi:type="dcterms:W3CDTF">2018-01-18T14:25:06Z</dcterms:modified>
</cp:coreProperties>
</file>