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1" r:id="rId2"/>
  </p:sldIdLst>
  <p:sldSz cx="6858000" cy="9906000" type="A4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770">
          <p15:clr>
            <a:srgbClr val="A4A3A4"/>
          </p15:clr>
        </p15:guide>
        <p15:guide id="2" pos="20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6F7"/>
    <a:srgbClr val="FFFFFF"/>
    <a:srgbClr val="00CC99"/>
    <a:srgbClr val="E7BFF3"/>
    <a:srgbClr val="BDE0F5"/>
    <a:srgbClr val="FDF9AD"/>
    <a:srgbClr val="F2C6F2"/>
    <a:srgbClr val="B4B1DD"/>
    <a:srgbClr val="81B9E7"/>
    <a:srgbClr val="33D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04" autoAdjust="0"/>
    <p:restoredTop sz="81901" autoAdjust="0"/>
  </p:normalViewPr>
  <p:slideViewPr>
    <p:cSldViewPr snapToGrid="0">
      <p:cViewPr varScale="1">
        <p:scale>
          <a:sx n="118" d="100"/>
          <a:sy n="118" d="100"/>
        </p:scale>
        <p:origin x="-2920" y="-112"/>
      </p:cViewPr>
      <p:guideLst>
        <p:guide orient="horz" pos="2770"/>
        <p:guide pos="20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BBDDDD-3311-4020-AFD7-150FE69C7972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741363"/>
            <a:ext cx="2562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C4AF51-3F7B-467B-BC43-F1908C08A9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21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E74A-02F5-421C-AC2F-E8ECD6B4E152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6373-1AF2-452A-9F00-E23AFBBEBD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30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6F482-250C-47EE-8937-DD2B86D52206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5676-DE9E-4251-BB9E-7A51B07B85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5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FDF91-5DEB-4866-8510-BFA21CFEF3C1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19B40-2A91-4513-9152-F3C43D5DC9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03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165E2-72F1-411D-A9D5-81B871264B0D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B64A7-6E7C-44C2-964B-DD9E78061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2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70E44-D4EE-477C-91D7-D4397978EF06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21E4-05C2-46A8-B286-8E5135C656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02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379CD-545B-4098-A8AB-C8480065735C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03CD3-4603-4211-ADB6-C614352487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3FF8B-DA34-4090-8B28-CF8393928453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A3825-BF1F-4B48-BB8F-0499E58E0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06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BD026-9BE9-415C-9D01-0C162B3AB6D1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F801F-5F44-4D28-A243-2DCFA87E3F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23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5E3CD-733C-44E1-A92C-D2CF066CCA8D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00ED3-98E7-4840-9021-0E53986A90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4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5D734-DA38-44BF-8BFC-1F8E3097C843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164AC-5996-41F7-B4BA-9FF893B892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43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541C7-84F5-4171-8DD6-C1143F38F7A5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B6E3-2823-44E1-BE8D-0AD2562A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897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6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2"/>
            <a:ext cx="6172200" cy="6537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2F214-7FC4-479B-80F2-3EEAE6B646B7}" type="datetimeFigureOut">
              <a:rPr lang="en-US"/>
              <a:pPr>
                <a:defRPr/>
              </a:pPr>
              <a:t>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4B95F0-BE7E-4F11-91EC-5016B35B60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918689" y="787648"/>
            <a:ext cx="612068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de-DE" sz="1600" b="1" dirty="0">
                <a:latin typeface="Arial" pitchFamily="34" charset="0"/>
                <a:cs typeface="+mn-cs"/>
              </a:rPr>
              <a:t>Supplementary figure</a:t>
            </a:r>
            <a:r>
              <a:rPr lang="de-CH" altLang="de-DE" sz="1600" b="1" dirty="0">
                <a:latin typeface="Arial" pitchFamily="34" charset="0"/>
                <a:cs typeface="+mn-cs"/>
              </a:rPr>
              <a:t> 1</a:t>
            </a:r>
            <a:endParaRPr lang="en-US" altLang="de-DE" sz="1600" b="1" dirty="0">
              <a:latin typeface="Arial" pitchFamily="34" charset="0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655957" y="1931789"/>
            <a:ext cx="2127112" cy="2183467"/>
            <a:chOff x="2890572" y="1222553"/>
            <a:chExt cx="2127112" cy="2183467"/>
          </a:xfrm>
        </p:grpSpPr>
        <p:pic>
          <p:nvPicPr>
            <p:cNvPr id="8" name="Picture 7" descr="Screen Shot 2017-09-22 at 3.53.48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50"/>
            <a:stretch/>
          </p:blipFill>
          <p:spPr>
            <a:xfrm>
              <a:off x="2890572" y="1222553"/>
              <a:ext cx="2127112" cy="218346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331119" y="1345756"/>
              <a:ext cx="492818" cy="25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334021" y="1283638"/>
            <a:ext cx="2191629" cy="2704695"/>
            <a:chOff x="568636" y="574402"/>
            <a:chExt cx="2191629" cy="2704695"/>
          </a:xfrm>
        </p:grpSpPr>
        <p:pic>
          <p:nvPicPr>
            <p:cNvPr id="7" name="Picture 6" descr="Screen Shot 2017-09-22 at 3.52.36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09" b="11611"/>
            <a:stretch/>
          </p:blipFill>
          <p:spPr>
            <a:xfrm>
              <a:off x="568636" y="574402"/>
              <a:ext cx="2191629" cy="270469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962554" y="1356000"/>
              <a:ext cx="492818" cy="25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157199" y="4479542"/>
            <a:ext cx="2361567" cy="2340000"/>
            <a:chOff x="789860" y="5021294"/>
            <a:chExt cx="2361567" cy="2340000"/>
          </a:xfrm>
        </p:grpSpPr>
        <p:pic>
          <p:nvPicPr>
            <p:cNvPr id="5" name="Picture 4" descr="Screen Shot 2017-09-22 at 3.52.54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860" y="5021294"/>
              <a:ext cx="2361567" cy="234000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2133907" y="5195014"/>
              <a:ext cx="492818" cy="25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57530" y="4434358"/>
            <a:ext cx="2235498" cy="2391056"/>
            <a:chOff x="3346077" y="5055597"/>
            <a:chExt cx="2204196" cy="2340000"/>
          </a:xfrm>
        </p:grpSpPr>
        <p:pic>
          <p:nvPicPr>
            <p:cNvPr id="6" name="Picture 5" descr="Screen Shot 2017-09-22 at 3.53.35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077" y="5055597"/>
              <a:ext cx="2204196" cy="234000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4627193" y="5290551"/>
              <a:ext cx="492818" cy="25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264"/>
          <p:cNvSpPr>
            <a:spLocks noChangeArrowheads="1"/>
          </p:cNvSpPr>
          <p:nvPr/>
        </p:nvSpPr>
        <p:spPr bwMode="auto">
          <a:xfrm>
            <a:off x="1007476" y="1222919"/>
            <a:ext cx="5011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(a)</a:t>
            </a:r>
          </a:p>
        </p:txBody>
      </p:sp>
      <p:sp>
        <p:nvSpPr>
          <p:cNvPr id="13" name="Rectangle 264"/>
          <p:cNvSpPr>
            <a:spLocks noChangeArrowheads="1"/>
          </p:cNvSpPr>
          <p:nvPr/>
        </p:nvSpPr>
        <p:spPr bwMode="auto">
          <a:xfrm>
            <a:off x="1035907" y="4157023"/>
            <a:ext cx="5011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(b)</a:t>
            </a:r>
          </a:p>
        </p:txBody>
      </p:sp>
      <p:sp>
        <p:nvSpPr>
          <p:cNvPr id="126" name="Rectangle 6"/>
          <p:cNvSpPr>
            <a:spLocks noChangeArrowheads="1"/>
          </p:cNvSpPr>
          <p:nvPr/>
        </p:nvSpPr>
        <p:spPr bwMode="auto">
          <a:xfrm>
            <a:off x="1026033" y="1197740"/>
            <a:ext cx="4838131" cy="5567400"/>
          </a:xfrm>
          <a:prstGeom prst="rect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CH">
              <a:latin typeface="+mn-lt"/>
              <a:cs typeface="+mn-cs"/>
            </a:endParaRPr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 rot="16200000">
            <a:off x="482106" y="2802136"/>
            <a:ext cx="1533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de-DE" sz="1200" b="1" dirty="0">
                <a:latin typeface="Arial" charset="0"/>
              </a:rPr>
              <a:t>% of Max</a:t>
            </a:r>
            <a:endParaRPr lang="de-CH" altLang="de-DE" sz="1200" b="1" dirty="0">
              <a:latin typeface="Arial" charset="0"/>
              <a:sym typeface="Symbol" pitchFamily="18" charset="2"/>
            </a:endParaRP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 rot="16200000">
            <a:off x="2785851" y="2802136"/>
            <a:ext cx="1533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de-DE" sz="1200" b="1" dirty="0">
                <a:latin typeface="Arial" charset="0"/>
              </a:rPr>
              <a:t>% of Max</a:t>
            </a:r>
            <a:endParaRPr lang="de-CH" altLang="de-DE" sz="1200" b="1" dirty="0">
              <a:latin typeface="Arial" charset="0"/>
              <a:sym typeface="Symbol" pitchFamily="18" charset="2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262790" y="4026242"/>
            <a:ext cx="27105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2776372" y="4025455"/>
            <a:ext cx="15335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de-DE" sz="1200" b="1" dirty="0">
                <a:latin typeface="Arial" charset="0"/>
              </a:rPr>
              <a:t>CD11b</a:t>
            </a:r>
            <a:endParaRPr lang="de-CH" altLang="de-DE" sz="1200" b="1" dirty="0">
              <a:latin typeface="Arial" charset="0"/>
              <a:sym typeface="Symbol" pitchFamily="18" charset="2"/>
            </a:endParaRPr>
          </a:p>
        </p:txBody>
      </p:sp>
      <p:pic>
        <p:nvPicPr>
          <p:cNvPr id="2" name="Picture 1" descr="Screen Shot 2017-09-22 at 10.55.5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783" y="1302204"/>
            <a:ext cx="1586624" cy="708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6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16</Words>
  <Application>Microsoft Macintosh PowerPoint</Application>
  <PresentationFormat>A4 Paper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Pathology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Jin, Jing (PATHOLOGY)</dc:creator>
  <cp:lastModifiedBy>Mario Tschan</cp:lastModifiedBy>
  <cp:revision>462</cp:revision>
  <dcterms:created xsi:type="dcterms:W3CDTF">2015-04-13T12:23:40Z</dcterms:created>
  <dcterms:modified xsi:type="dcterms:W3CDTF">2018-01-08T12:13:04Z</dcterms:modified>
</cp:coreProperties>
</file>