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6" autoAdjust="0"/>
    <p:restoredTop sz="99183" autoAdjust="0"/>
  </p:normalViewPr>
  <p:slideViewPr>
    <p:cSldViewPr snapToGrid="0" snapToObjects="1">
      <p:cViewPr varScale="1">
        <p:scale>
          <a:sx n="127" d="100"/>
          <a:sy n="127" d="100"/>
        </p:scale>
        <p:origin x="93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1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5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5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1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9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8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7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2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6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B54B-857C-8448-94AB-2236AE429E9C}" type="datetimeFigureOut">
              <a:rPr lang="en-US" smtClean="0"/>
              <a:t>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5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6758"/>
              </p:ext>
            </p:extLst>
          </p:nvPr>
        </p:nvGraphicFramePr>
        <p:xfrm>
          <a:off x="-2" y="0"/>
          <a:ext cx="9144005" cy="655235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</a:tblGrid>
              <a:tr h="258285"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Comorbidities and precipitating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 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factors 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associated with lactic 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acidosis. Death 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events </a:t>
                      </a:r>
                      <a:r>
                        <a:rPr lang="en-U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mbria"/>
                          <a:cs typeface="Cambria"/>
                        </a:rPr>
                        <a:t>are marked red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u="none" strike="noStrike" dirty="0" smtClean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458615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CASES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Age &gt;</a:t>
                      </a:r>
                      <a:r>
                        <a:rPr lang="it-IT" sz="1000" u="none" strike="noStrike" baseline="0" dirty="0" smtClean="0">
                          <a:effectLst/>
                          <a:latin typeface="Cambria"/>
                          <a:cs typeface="Cambria"/>
                        </a:rPr>
                        <a:t> </a:t>
                      </a:r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65 yrs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Age &gt; 80 yrs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Advanced neoplastic disease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Heart Failure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Stroke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err="1" smtClean="0">
                          <a:effectLst/>
                          <a:latin typeface="Cambria"/>
                          <a:cs typeface="Cambria"/>
                        </a:rPr>
                        <a:t>Iodinate</a:t>
                      </a:r>
                      <a:r>
                        <a:rPr lang="it-IT" sz="1000" u="none" strike="noStrike" baseline="0" dirty="0" smtClean="0">
                          <a:effectLst/>
                          <a:latin typeface="Cambria"/>
                          <a:cs typeface="Cambria"/>
                        </a:rPr>
                        <a:t> </a:t>
                      </a:r>
                      <a:r>
                        <a:rPr lang="it-IT" sz="1000" u="none" strike="noStrike" baseline="0" dirty="0" err="1" smtClean="0">
                          <a:effectLst/>
                          <a:latin typeface="Cambria"/>
                          <a:cs typeface="Cambria"/>
                        </a:rPr>
                        <a:t>contrast</a:t>
                      </a:r>
                      <a:r>
                        <a:rPr lang="it-IT" sz="1000" u="none" strike="noStrike" baseline="0" dirty="0" smtClean="0">
                          <a:effectLst/>
                          <a:latin typeface="Cambria"/>
                          <a:cs typeface="Cambria"/>
                        </a:rPr>
                        <a:t> agents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Anemia</a:t>
                      </a: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Vascular disease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SIRS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Sepsis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CKD stage IIIa-IIIb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Respiratory disease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1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2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3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4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5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 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6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7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8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9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10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11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12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13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14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15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16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 17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ln>
                          <a:solidFill>
                            <a:srgbClr val="FF0000"/>
                          </a:solidFill>
                        </a:ln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18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19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5324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20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Cambria"/>
                          <a:cs typeface="Cambria"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21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 22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23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24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25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26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27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  <a:tr h="20830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28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Cambria"/>
                          <a:cs typeface="Cambria"/>
                        </a:rPr>
                        <a:t>X</a:t>
                      </a:r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Cambria"/>
                        <a:cs typeface="Cambria"/>
                      </a:endParaRPr>
                    </a:p>
                  </a:txBody>
                  <a:tcPr marL="4437" marR="4437" marT="4437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200" y="6569308"/>
            <a:ext cx="1970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latin typeface="Cambria"/>
                <a:cs typeface="Cambria"/>
              </a:rPr>
              <a:t>Supplemental </a:t>
            </a:r>
            <a:r>
              <a:rPr lang="en-US" sz="1400" b="1">
                <a:latin typeface="Cambria"/>
                <a:cs typeface="Cambria"/>
              </a:rPr>
              <a:t>T</a:t>
            </a:r>
            <a:r>
              <a:rPr lang="en-US" sz="1400" b="1" smtClean="0">
                <a:latin typeface="Cambria"/>
                <a:cs typeface="Cambria"/>
              </a:rPr>
              <a:t>able </a:t>
            </a:r>
            <a:r>
              <a:rPr lang="en-US" sz="1400" b="1" dirty="0">
                <a:latin typeface="Cambria"/>
                <a:cs typeface="Cambria"/>
              </a:rPr>
              <a:t>1</a:t>
            </a:r>
            <a:endParaRPr lang="en-US" sz="1400" b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418585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156</Words>
  <Application>Microsoft Macintosh PowerPoint</Application>
  <PresentationFormat>On-screen Show (4:3)</PresentationFormat>
  <Paragraphs>210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Office Theme</vt:lpstr>
      <vt:lpstr>PowerPoint Presentation</vt:lpstr>
    </vt:vector>
  </TitlesOfParts>
  <Company>Azienda Ospedaliera "G. Brotzu"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Angioi</dc:creator>
  <cp:lastModifiedBy>Andrea Angioi</cp:lastModifiedBy>
  <cp:revision>34</cp:revision>
  <dcterms:created xsi:type="dcterms:W3CDTF">2016-05-07T16:10:38Z</dcterms:created>
  <dcterms:modified xsi:type="dcterms:W3CDTF">2017-01-17T16:47:28Z</dcterms:modified>
</cp:coreProperties>
</file>