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6154" autoAdjust="0"/>
    <p:restoredTop sz="99183" autoAdjust="0"/>
  </p:normalViewPr>
  <p:slideViewPr>
    <p:cSldViewPr snapToGrid="0" snapToObjects="1">
      <p:cViewPr varScale="1">
        <p:scale>
          <a:sx n="116" d="100"/>
          <a:sy n="116" d="100"/>
        </p:scale>
        <p:origin x="-1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18/10/16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18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18/10/16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150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18/10/16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350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18/10/16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3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18/10/16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712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18/10/16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090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18/10/16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289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18/10/16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91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18/10/16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874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18/10/16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426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54B-857C-8448-94AB-2236AE429E9C}" type="datetimeFigureOut">
              <a:rPr lang="en-US" smtClean="0"/>
              <a:t>18/10/16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361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EB54B-857C-8448-94AB-2236AE429E9C}" type="datetimeFigureOut">
              <a:rPr lang="en-US" smtClean="0"/>
              <a:t>18/10/16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2E590-0A6D-FA4D-8DAF-E23FC489E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85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505" y="908720"/>
            <a:ext cx="8064896" cy="475252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91998" y="4869160"/>
            <a:ext cx="79208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21401" y="888560"/>
            <a:ext cx="1804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mbria"/>
                <a:cs typeface="Cambria"/>
              </a:rPr>
              <a:t>Educational program</a:t>
            </a:r>
            <a:endParaRPr lang="en-US" sz="1400" dirty="0">
              <a:latin typeface="Cambria"/>
              <a:cs typeface="Cambria"/>
            </a:endParaRPr>
          </a:p>
        </p:txBody>
      </p:sp>
      <p:sp>
        <p:nvSpPr>
          <p:cNvPr id="7" name="Left Brace 6"/>
          <p:cNvSpPr/>
          <p:nvPr/>
        </p:nvSpPr>
        <p:spPr>
          <a:xfrm rot="5400000">
            <a:off x="6486001" y="942817"/>
            <a:ext cx="281634" cy="997805"/>
          </a:xfrm>
          <a:prstGeom prst="leftBrace">
            <a:avLst>
              <a:gd name="adj1" fmla="val 38470"/>
              <a:gd name="adj2" fmla="val 50000"/>
            </a:avLst>
          </a:prstGeom>
          <a:ln w="38100" cmpd="sng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814409" y="5661248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mbria"/>
                <a:cs typeface="Cambria"/>
              </a:rPr>
              <a:t>Y</a:t>
            </a:r>
            <a:r>
              <a:rPr lang="en-US" sz="1400" dirty="0" smtClean="0">
                <a:latin typeface="Cambria"/>
                <a:cs typeface="Cambria"/>
              </a:rPr>
              <a:t>ear</a:t>
            </a:r>
            <a:endParaRPr lang="en-US" sz="1400" dirty="0">
              <a:latin typeface="Cambria"/>
              <a:cs typeface="Cambri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2163" y="807923"/>
            <a:ext cx="593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mbria"/>
                <a:cs typeface="Cambria"/>
              </a:rPr>
              <a:t>N° of </a:t>
            </a:r>
          </a:p>
          <a:p>
            <a:r>
              <a:rPr lang="en-US" sz="1400" dirty="0" smtClean="0">
                <a:latin typeface="Cambria"/>
                <a:cs typeface="Cambria"/>
              </a:rPr>
              <a:t>cases</a:t>
            </a:r>
            <a:endParaRPr lang="en-US" sz="1400" dirty="0">
              <a:latin typeface="Cambria"/>
              <a:cs typeface="Cambri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200" y="6478588"/>
            <a:ext cx="2412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Supplemental Figure 1</a:t>
            </a:r>
            <a:endParaRPr lang="en-US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091131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10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Azienda Ospedaliera "G. Brotzu"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Angioi</dc:creator>
  <cp:lastModifiedBy>Andrea Angioi</cp:lastModifiedBy>
  <cp:revision>23</cp:revision>
  <dcterms:created xsi:type="dcterms:W3CDTF">2016-05-07T16:10:38Z</dcterms:created>
  <dcterms:modified xsi:type="dcterms:W3CDTF">2016-10-18T17:37:06Z</dcterms:modified>
</cp:coreProperties>
</file>