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6858000" cy="9144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B1CC"/>
    <a:srgbClr val="228B22"/>
    <a:srgbClr val="FE0000"/>
    <a:srgbClr val="0000FE"/>
    <a:srgbClr val="FCFCFC"/>
    <a:srgbClr val="5385C3"/>
    <a:srgbClr val="795B9E"/>
    <a:srgbClr val="00B050"/>
    <a:srgbClr val="C14642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7" autoAdjust="0"/>
    <p:restoredTop sz="94941" autoAdjust="0"/>
  </p:normalViewPr>
  <p:slideViewPr>
    <p:cSldViewPr snapToGrid="0" snapToObjects="1">
      <p:cViewPr varScale="1">
        <p:scale>
          <a:sx n="83" d="100"/>
          <a:sy n="83" d="100"/>
        </p:scale>
        <p:origin x="3042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BB5F3-AD1C-7043-8C6F-9DB23BF15DE1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976EC-248C-1141-8E2F-5742DA96F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72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6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184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99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16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928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73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799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808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02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0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63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B5F57-25CF-7842-9241-3CAE56A72E0D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8861B-7647-924F-9E26-9A8CE27F3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8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44" t="2443" r="5792" b="1267"/>
          <a:stretch/>
        </p:blipFill>
        <p:spPr>
          <a:xfrm>
            <a:off x="1885235" y="1162512"/>
            <a:ext cx="3014134" cy="646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64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Littlepage</dc:creator>
  <cp:lastModifiedBy>Chen Dai</cp:lastModifiedBy>
  <cp:revision>387</cp:revision>
  <cp:lastPrinted>2017-02-12T23:44:59Z</cp:lastPrinted>
  <dcterms:created xsi:type="dcterms:W3CDTF">2015-07-28T20:20:00Z</dcterms:created>
  <dcterms:modified xsi:type="dcterms:W3CDTF">2017-05-08T20:52:41Z</dcterms:modified>
</cp:coreProperties>
</file>