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mp4" ContentType="video/mp4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 showGuides="1">
      <p:cViewPr varScale="1">
        <p:scale>
          <a:sx n="65" d="100"/>
          <a:sy n="65" d="100"/>
        </p:scale>
        <p:origin x="634" y="4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9F78FD-1B14-453E-8E54-5786B1E8FCF6}" type="datetimeFigureOut">
              <a:rPr lang="en-US" smtClean="0"/>
              <a:t>3/19/2018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BC15EE-B506-4621-852F-D15445A535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96236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9F78FD-1B14-453E-8E54-5786B1E8FCF6}" type="datetimeFigureOut">
              <a:rPr lang="en-US" smtClean="0"/>
              <a:t>3/19/2018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BC15EE-B506-4621-852F-D15445A535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86174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9F78FD-1B14-453E-8E54-5786B1E8FCF6}" type="datetimeFigureOut">
              <a:rPr lang="en-US" smtClean="0"/>
              <a:t>3/19/2018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BC15EE-B506-4621-852F-D15445A535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18903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9F78FD-1B14-453E-8E54-5786B1E8FCF6}" type="datetimeFigureOut">
              <a:rPr lang="en-US" smtClean="0"/>
              <a:t>3/19/2018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BC15EE-B506-4621-852F-D15445A535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66881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9F78FD-1B14-453E-8E54-5786B1E8FCF6}" type="datetimeFigureOut">
              <a:rPr lang="en-US" smtClean="0"/>
              <a:t>3/19/2018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BC15EE-B506-4621-852F-D15445A535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23333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9F78FD-1B14-453E-8E54-5786B1E8FCF6}" type="datetimeFigureOut">
              <a:rPr lang="en-US" smtClean="0"/>
              <a:t>3/19/2018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BC15EE-B506-4621-852F-D15445A535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05460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9F78FD-1B14-453E-8E54-5786B1E8FCF6}" type="datetimeFigureOut">
              <a:rPr lang="en-US" smtClean="0"/>
              <a:t>3/19/2018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BC15EE-B506-4621-852F-D15445A535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05044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9F78FD-1B14-453E-8E54-5786B1E8FCF6}" type="datetimeFigureOut">
              <a:rPr lang="en-US" smtClean="0"/>
              <a:t>3/19/2018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BC15EE-B506-4621-852F-D15445A535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31426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9F78FD-1B14-453E-8E54-5786B1E8FCF6}" type="datetimeFigureOut">
              <a:rPr lang="en-US" smtClean="0"/>
              <a:t>3/19/2018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BC15EE-B506-4621-852F-D15445A535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07194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9F78FD-1B14-453E-8E54-5786B1E8FCF6}" type="datetimeFigureOut">
              <a:rPr lang="en-US" smtClean="0"/>
              <a:t>3/19/2018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BC15EE-B506-4621-852F-D15445A535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75827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9F78FD-1B14-453E-8E54-5786B1E8FCF6}" type="datetimeFigureOut">
              <a:rPr lang="en-US" smtClean="0"/>
              <a:t>3/19/2018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BC15EE-B506-4621-852F-D15445A535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89350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9F78FD-1B14-453E-8E54-5786B1E8FCF6}" type="datetimeFigureOut">
              <a:rPr lang="en-US" smtClean="0"/>
              <a:t>3/19/2018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BC15EE-B506-4621-852F-D15445A535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97821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633047" y="1026819"/>
            <a:ext cx="10925906" cy="41242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1200"/>
              </a:spcBef>
              <a:spcAft>
                <a:spcPts val="600"/>
              </a:spcAft>
            </a:pPr>
            <a:r>
              <a:rPr lang="en-US" sz="2400" b="1" i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Supplementary Material</a:t>
            </a:r>
          </a:p>
          <a:p>
            <a:pPr algn="ctr">
              <a:spcBef>
                <a:spcPts val="1200"/>
              </a:spcBef>
              <a:spcAft>
                <a:spcPts val="1800"/>
              </a:spcAft>
            </a:pPr>
            <a:r>
              <a:rPr lang="en-US" sz="2400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Effect- and performance-based auditory feedback on interpersonal coordination</a:t>
            </a: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US" b="1" dirty="0">
                <a:latin typeface="Times New Roman" panose="02020603050405020304" pitchFamily="18" charset="0"/>
                <a:ea typeface="Calibri" panose="020F0502020204030204" pitchFamily="34" charset="0"/>
              </a:rPr>
              <a:t>Tong-Hun Hwang</a:t>
            </a:r>
            <a:r>
              <a:rPr lang="en-US" b="1" baseline="30000" dirty="0">
                <a:latin typeface="Times New Roman" panose="02020603050405020304" pitchFamily="18" charset="0"/>
                <a:ea typeface="Calibri" panose="020F0502020204030204" pitchFamily="34" charset="0"/>
              </a:rPr>
              <a:t>1,2</a:t>
            </a:r>
            <a:r>
              <a:rPr lang="en-US" b="1" dirty="0">
                <a:latin typeface="Times New Roman" panose="02020603050405020304" pitchFamily="18" charset="0"/>
                <a:ea typeface="Calibri" panose="020F0502020204030204" pitchFamily="34" charset="0"/>
              </a:rPr>
              <a:t>, Gerd Schmitz</a:t>
            </a:r>
            <a:r>
              <a:rPr lang="en-US" b="1" baseline="30000" dirty="0">
                <a:latin typeface="Times New Roman" panose="02020603050405020304" pitchFamily="18" charset="0"/>
                <a:ea typeface="Calibri" panose="020F0502020204030204" pitchFamily="34" charset="0"/>
              </a:rPr>
              <a:t>1</a:t>
            </a:r>
            <a:r>
              <a:rPr lang="en-US" b="1" dirty="0">
                <a:latin typeface="Times New Roman" panose="02020603050405020304" pitchFamily="18" charset="0"/>
                <a:ea typeface="Calibri" panose="020F0502020204030204" pitchFamily="34" charset="0"/>
              </a:rPr>
              <a:t>, Kevin Klemmt</a:t>
            </a:r>
            <a:r>
              <a:rPr lang="en-US" b="1" baseline="30000" dirty="0">
                <a:latin typeface="Times New Roman" panose="02020603050405020304" pitchFamily="18" charset="0"/>
                <a:ea typeface="Calibri" panose="020F0502020204030204" pitchFamily="34" charset="0"/>
              </a:rPr>
              <a:t>1</a:t>
            </a:r>
            <a:r>
              <a:rPr lang="en-US" b="1" dirty="0">
                <a:latin typeface="Times New Roman" panose="02020603050405020304" pitchFamily="18" charset="0"/>
                <a:ea typeface="Calibri" panose="020F0502020204030204" pitchFamily="34" charset="0"/>
              </a:rPr>
              <a:t>, Lukas Brinkop</a:t>
            </a:r>
            <a:r>
              <a:rPr lang="en-US" b="1" baseline="30000" dirty="0">
                <a:latin typeface="Times New Roman" panose="02020603050405020304" pitchFamily="18" charset="0"/>
                <a:ea typeface="Calibri" panose="020F0502020204030204" pitchFamily="34" charset="0"/>
              </a:rPr>
              <a:t>1</a:t>
            </a:r>
            <a:r>
              <a:rPr lang="en-US" b="1" dirty="0">
                <a:latin typeface="Times New Roman" panose="02020603050405020304" pitchFamily="18" charset="0"/>
                <a:ea typeface="Calibri" panose="020F0502020204030204" pitchFamily="34" charset="0"/>
              </a:rPr>
              <a:t>, Shashank Ghai</a:t>
            </a:r>
            <a:r>
              <a:rPr lang="en-US" b="1" baseline="30000" dirty="0">
                <a:latin typeface="Times New Roman" panose="02020603050405020304" pitchFamily="18" charset="0"/>
                <a:ea typeface="Calibri" panose="020F0502020204030204" pitchFamily="34" charset="0"/>
              </a:rPr>
              <a:t>1</a:t>
            </a:r>
            <a:r>
              <a:rPr lang="en-US" b="1" dirty="0">
                <a:latin typeface="Times New Roman" panose="02020603050405020304" pitchFamily="18" charset="0"/>
                <a:ea typeface="Calibri" panose="020F0502020204030204" pitchFamily="34" charset="0"/>
              </a:rPr>
              <a:t>, Mircea Stoica</a:t>
            </a:r>
            <a:r>
              <a:rPr lang="en-US" b="1" baseline="30000" dirty="0">
                <a:latin typeface="Times New Roman" panose="02020603050405020304" pitchFamily="18" charset="0"/>
                <a:ea typeface="Calibri" panose="020F0502020204030204" pitchFamily="34" charset="0"/>
              </a:rPr>
              <a:t>3</a:t>
            </a:r>
            <a:r>
              <a:rPr lang="en-US" b="1" dirty="0">
                <a:latin typeface="Times New Roman" panose="02020603050405020304" pitchFamily="18" charset="0"/>
                <a:ea typeface="Calibri" panose="020F0502020204030204" pitchFamily="34" charset="0"/>
              </a:rPr>
              <a:t>, Alexander Maye</a:t>
            </a:r>
            <a:r>
              <a:rPr lang="en-US" b="1" baseline="30000" dirty="0">
                <a:latin typeface="Times New Roman" panose="02020603050405020304" pitchFamily="18" charset="0"/>
                <a:ea typeface="Calibri" panose="020F0502020204030204" pitchFamily="34" charset="0"/>
              </a:rPr>
              <a:t>3</a:t>
            </a:r>
            <a:r>
              <a:rPr lang="en-US" b="1" dirty="0">
                <a:latin typeface="Times New Roman" panose="02020603050405020304" pitchFamily="18" charset="0"/>
                <a:ea typeface="Calibri" panose="020F0502020204030204" pitchFamily="34" charset="0"/>
              </a:rPr>
              <a:t>, Holger Blume</a:t>
            </a:r>
            <a:r>
              <a:rPr lang="en-US" b="1" baseline="30000" dirty="0">
                <a:latin typeface="Times New Roman" panose="02020603050405020304" pitchFamily="18" charset="0"/>
                <a:ea typeface="Calibri" panose="020F0502020204030204" pitchFamily="34" charset="0"/>
              </a:rPr>
              <a:t>2</a:t>
            </a:r>
            <a:r>
              <a:rPr lang="en-US" b="1" dirty="0">
                <a:latin typeface="Times New Roman" panose="02020603050405020304" pitchFamily="18" charset="0"/>
                <a:ea typeface="Calibri" panose="020F0502020204030204" pitchFamily="34" charset="0"/>
              </a:rPr>
              <a:t>, and Alfred O. Effenberg</a:t>
            </a:r>
            <a:r>
              <a:rPr lang="en-US" b="1" baseline="30000" dirty="0">
                <a:latin typeface="Times New Roman" panose="02020603050405020304" pitchFamily="18" charset="0"/>
                <a:ea typeface="Calibri" panose="020F0502020204030204" pitchFamily="34" charset="0"/>
              </a:rPr>
              <a:t>1*</a:t>
            </a:r>
            <a:endParaRPr lang="en-US" b="1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>
              <a:spcBef>
                <a:spcPts val="1200"/>
              </a:spcBef>
            </a:pPr>
            <a:r>
              <a:rPr lang="en-US" baseline="30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Institute of Sports Science, Leibniz University Hannover, Germany</a:t>
            </a:r>
          </a:p>
          <a:p>
            <a:pPr>
              <a:spcBef>
                <a:spcPts val="600"/>
              </a:spcBef>
            </a:pPr>
            <a:r>
              <a:rPr lang="en-US" baseline="30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Institute of Microelectronic Systems, Leibniz University Hannover, Germany</a:t>
            </a:r>
          </a:p>
          <a:p>
            <a:pPr>
              <a:spcBef>
                <a:spcPts val="600"/>
              </a:spcBef>
            </a:pPr>
            <a:r>
              <a:rPr lang="en-US" baseline="30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Department of Neurophysiology and Pathophysiology, University of Hamburg, Germany</a:t>
            </a:r>
          </a:p>
          <a:p>
            <a:r>
              <a:rPr lang="en-US" b="1" dirty="0">
                <a:latin typeface="Times New Roman" panose="02020603050405020304" pitchFamily="18" charset="0"/>
                <a:ea typeface="Calibri" panose="020F0502020204030204" pitchFamily="34" charset="0"/>
              </a:rPr>
              <a:t>* Correspondence: </a:t>
            </a:r>
            <a:br>
              <a:rPr lang="en-US" b="1" dirty="0">
                <a:latin typeface="Times New Roman" panose="02020603050405020304" pitchFamily="18" charset="0"/>
                <a:ea typeface="Calibri" panose="020F0502020204030204" pitchFamily="34" charset="0"/>
              </a:rPr>
            </a:b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</a:rPr>
              <a:t>Alfred O. Effenberg</a:t>
            </a:r>
            <a:br>
              <a:rPr lang="en-US" dirty="0">
                <a:latin typeface="Times New Roman" panose="02020603050405020304" pitchFamily="18" charset="0"/>
                <a:ea typeface="Calibri" panose="020F0502020204030204" pitchFamily="34" charset="0"/>
              </a:rPr>
            </a:b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</a:rPr>
              <a:t>effenberg@sportwiss.uni-hannover.de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95900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upplementary File 1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3259015" y="753209"/>
            <a:ext cx="5673970" cy="4255476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468924" y="5838092"/>
            <a:ext cx="11254154" cy="69166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Supplementary Video 1.</a:t>
            </a:r>
            <a:r>
              <a:rPr lang="en-US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Two participants perform a task of the tetherball paradigm in four conditions: VF, EAF, PAF, and CAF. In each condition, the video displays separated movement sounds from each participant first and, both sounds during the task later. </a:t>
            </a:r>
            <a:endParaRPr lang="en-US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770685" y="117176"/>
            <a:ext cx="267893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marR="0" lvl="0" indent="-342900">
              <a:spcBef>
                <a:spcPts val="1200"/>
              </a:spcBef>
              <a:spcAft>
                <a:spcPts val="1200"/>
              </a:spcAft>
              <a:buFont typeface="+mj-lt"/>
              <a:buAutoNum type="arabicPeriod"/>
              <a:tabLst>
                <a:tab pos="360045" algn="l"/>
              </a:tabLst>
            </a:pPr>
            <a:r>
              <a:rPr lang="en-US" b="1" kern="0" dirty="0">
                <a:latin typeface="Times New Roman" panose="02020603050405020304" pitchFamily="18" charset="0"/>
                <a:ea typeface="Cambria" panose="02040503050406030204" pitchFamily="18" charset="0"/>
              </a:rPr>
              <a:t>Supplementary Video</a:t>
            </a:r>
          </a:p>
        </p:txBody>
      </p:sp>
    </p:spTree>
    <p:extLst>
      <p:ext uri="{BB962C8B-B14F-4D97-AF65-F5344CB8AC3E}">
        <p14:creationId xmlns:p14="http://schemas.microsoft.com/office/powerpoint/2010/main" val="421514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45</TotalTime>
  <Words>125</Words>
  <Application>Microsoft Office PowerPoint</Application>
  <PresentationFormat>Widescreen</PresentationFormat>
  <Paragraphs>9</Paragraphs>
  <Slides>2</Slides>
  <Notes>0</Notes>
  <HiddenSlides>0</HiddenSlides>
  <MMClips>1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8" baseType="lpstr">
      <vt:lpstr>Arial</vt:lpstr>
      <vt:lpstr>Calibri</vt:lpstr>
      <vt:lpstr>Calibri Light</vt:lpstr>
      <vt:lpstr>Cambria</vt:lpstr>
      <vt:lpstr>Times New Roman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황동훈</dc:creator>
  <cp:lastModifiedBy>황동훈</cp:lastModifiedBy>
  <cp:revision>4</cp:revision>
  <dcterms:created xsi:type="dcterms:W3CDTF">2018-03-19T10:41:21Z</dcterms:created>
  <dcterms:modified xsi:type="dcterms:W3CDTF">2018-03-19T11:26:50Z</dcterms:modified>
</cp:coreProperties>
</file>