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49" d="100"/>
          <a:sy n="49" d="100"/>
        </p:scale>
        <p:origin x="1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102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85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63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3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83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37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89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37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02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078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79B02-ED23-4EE6-A0A9-468A0950DA6E}" type="datetimeFigureOut">
              <a:rPr kumimoji="1" lang="ja-JP" altLang="en-US" smtClean="0"/>
              <a:t>2017/9/6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5C076-137F-45BB-8B63-860F8569A0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243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46" y="244249"/>
            <a:ext cx="2748489" cy="271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60" y="3501799"/>
            <a:ext cx="2776254" cy="271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496760" y="2606074"/>
            <a:ext cx="614271" cy="319238"/>
            <a:chOff x="10583050" y="3654938"/>
            <a:chExt cx="614271" cy="319238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10717963" y="3654938"/>
              <a:ext cx="195943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10583050" y="3697177"/>
              <a:ext cx="614271" cy="276999"/>
            </a:xfrm>
            <a:prstGeom prst="rect">
              <a:avLst/>
            </a:prstGeom>
            <a:solidFill>
              <a:schemeClr val="bg1">
                <a:alpha val="2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 </a:t>
              </a:r>
              <a:r>
                <a:rPr kumimoji="1" lang="en-US" altLang="ja-JP" sz="1200" dirty="0" err="1" smtClean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μm</a:t>
              </a:r>
              <a:endParaRPr kumimoji="1"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1611094" y="6329362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C1q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394" y="244249"/>
            <a:ext cx="2724907" cy="273134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369235" y="3065876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9808" y="3501662"/>
            <a:ext cx="3676207" cy="271295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1241921" y="6437881"/>
            <a:ext cx="75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1/5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0580" y="244249"/>
            <a:ext cx="2946520" cy="275759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9798" y="3483136"/>
            <a:ext cx="2696580" cy="2731482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361221" y="6375528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502719" y="306763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IgA</a:t>
            </a:r>
          </a:p>
        </p:txBody>
      </p:sp>
    </p:spTree>
    <p:extLst>
      <p:ext uri="{BB962C8B-B14F-4D97-AF65-F5344CB8AC3E}">
        <p14:creationId xmlns:p14="http://schemas.microsoft.com/office/powerpoint/2010/main" val="190815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872788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2/5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15" y="214312"/>
            <a:ext cx="3222549" cy="258603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636" y="214312"/>
            <a:ext cx="2786348" cy="258998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367244" y="3016304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5357" y="214312"/>
            <a:ext cx="2802475" cy="258336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8343900" y="3016305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314" y="3481437"/>
            <a:ext cx="2786192" cy="264268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354465" y="6287572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C1q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0636" y="3481437"/>
            <a:ext cx="2786348" cy="2703855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420144" y="628757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5356" y="3524653"/>
            <a:ext cx="2802475" cy="261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7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328400" y="6431992"/>
            <a:ext cx="86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3/5</a:t>
            </a:r>
            <a:endParaRPr kumimoji="1"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74" y="228599"/>
            <a:ext cx="3126949" cy="325971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552" y="65027"/>
            <a:ext cx="3768963" cy="342328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625679" y="3543320"/>
            <a:ext cx="1014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IgG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6918" y="119930"/>
            <a:ext cx="3313043" cy="336838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9790350" y="3442256"/>
            <a:ext cx="668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IgM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74" y="3672584"/>
            <a:ext cx="3188970" cy="27594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687524" y="6488668"/>
            <a:ext cx="7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C1q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8500" y="3938601"/>
            <a:ext cx="3159065" cy="2550067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668193" y="6484637"/>
            <a:ext cx="69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C3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0111" y="3811588"/>
            <a:ext cx="2520477" cy="258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08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254099" y="6413606"/>
            <a:ext cx="923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4/5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6" y="228600"/>
            <a:ext cx="3308299" cy="302253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031" y="165302"/>
            <a:ext cx="3536537" cy="302252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472673" y="318783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IgG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8745" y="190798"/>
            <a:ext cx="3305494" cy="305403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9290528" y="3258622"/>
            <a:ext cx="88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IgM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56" y="3627954"/>
            <a:ext cx="3419207" cy="297031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795618" y="6571178"/>
            <a:ext cx="83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C1q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881" y="3609936"/>
            <a:ext cx="2969858" cy="2927698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438890" y="6537634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C3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4860" y="3609936"/>
            <a:ext cx="2853263" cy="290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06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249096" y="6446673"/>
            <a:ext cx="814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5/5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67" y="157163"/>
            <a:ext cx="2868607" cy="331200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198" y="157163"/>
            <a:ext cx="3014856" cy="313311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873917" y="3391693"/>
            <a:ext cx="726086" cy="27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984" y="3682192"/>
            <a:ext cx="3255183" cy="272214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438" y="3667779"/>
            <a:ext cx="2839506" cy="279962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439334" y="6467402"/>
            <a:ext cx="705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C1q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6564" y="157162"/>
            <a:ext cx="3344152" cy="313311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039637" y="3390780"/>
            <a:ext cx="520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5848" y="3745256"/>
            <a:ext cx="2787721" cy="2569607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873917" y="6492840"/>
            <a:ext cx="520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047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</Words>
  <Application>Microsoft Office PowerPoint</Application>
  <PresentationFormat>ワイド画面</PresentationFormat>
  <Paragraphs>26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Arial Unicode MS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tkanai</dc:creator>
  <cp:lastModifiedBy>tkanai</cp:lastModifiedBy>
  <cp:revision>7</cp:revision>
  <cp:lastPrinted>2016-01-22T06:06:50Z</cp:lastPrinted>
  <dcterms:created xsi:type="dcterms:W3CDTF">2016-01-22T05:26:25Z</dcterms:created>
  <dcterms:modified xsi:type="dcterms:W3CDTF">2017-09-06T03:26:11Z</dcterms:modified>
</cp:coreProperties>
</file>