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3C49E-2B5E-4C3A-BDA2-C59C6A42AF21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FD1497-A116-4FB2-A0E3-32B9223AA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45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FD1497-A116-4FB2-A0E3-32B9223AA6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33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13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4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1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55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5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8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2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70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43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08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8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30FDD-02B7-4669-A2BC-4D122586A033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EA24B-438B-4D79-9CF0-7EE14C272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79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t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ti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tif"/><Relationship Id="rId5" Type="http://schemas.openxmlformats.org/officeDocument/2006/relationships/image" Target="../media/image3.png"/><Relationship Id="rId15" Type="http://schemas.openxmlformats.org/officeDocument/2006/relationships/image" Target="../media/image13.tif"/><Relationship Id="rId10" Type="http://schemas.openxmlformats.org/officeDocument/2006/relationships/image" Target="../media/image8.tif"/><Relationship Id="rId4" Type="http://schemas.openxmlformats.org/officeDocument/2006/relationships/image" Target="../media/image2.png"/><Relationship Id="rId9" Type="http://schemas.openxmlformats.org/officeDocument/2006/relationships/image" Target="../media/image7.tif"/><Relationship Id="rId14" Type="http://schemas.openxmlformats.org/officeDocument/2006/relationships/image" Target="../media/image1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856" t="4673" r="6568" b="33307"/>
          <a:stretch/>
        </p:blipFill>
        <p:spPr>
          <a:xfrm>
            <a:off x="2836817" y="466310"/>
            <a:ext cx="1487146" cy="1237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7777" t="2761" r="4814" b="33519"/>
          <a:stretch/>
        </p:blipFill>
        <p:spPr>
          <a:xfrm>
            <a:off x="6278260" y="417858"/>
            <a:ext cx="1501445" cy="12716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7594" t="3387" r="5551" b="32893"/>
          <a:stretch/>
        </p:blipFill>
        <p:spPr>
          <a:xfrm>
            <a:off x="4544307" y="406031"/>
            <a:ext cx="1491913" cy="12716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8420" t="3550" r="5562" b="34005"/>
          <a:stretch/>
        </p:blipFill>
        <p:spPr>
          <a:xfrm>
            <a:off x="4544307" y="2075811"/>
            <a:ext cx="1477549" cy="12461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8260" t="4388" r="6551" b="33167"/>
          <a:stretch/>
        </p:blipFill>
        <p:spPr>
          <a:xfrm>
            <a:off x="6278260" y="2064345"/>
            <a:ext cx="1463313" cy="12461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9113" y="199718"/>
            <a:ext cx="872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Isotype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74942" y="186613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3884" y="207161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HCV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/>
          <a:srcRect l="9583" t="4517" r="5783" b="33038"/>
          <a:stretch/>
        </p:blipFill>
        <p:spPr>
          <a:xfrm>
            <a:off x="2876038" y="2084861"/>
            <a:ext cx="1465450" cy="12561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07466" y="1840362"/>
            <a:ext cx="1219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  Unstained</a:t>
            </a:r>
            <a:endParaRPr lang="en-US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710919" y="3702354"/>
            <a:ext cx="5602121" cy="2850338"/>
            <a:chOff x="3200400" y="1576544"/>
            <a:chExt cx="7253994" cy="3752817"/>
          </a:xfrm>
        </p:grpSpPr>
        <p:grpSp>
          <p:nvGrpSpPr>
            <p:cNvPr id="18" name="Group 17"/>
            <p:cNvGrpSpPr/>
            <p:nvPr/>
          </p:nvGrpSpPr>
          <p:grpSpPr>
            <a:xfrm>
              <a:off x="3648867" y="1576544"/>
              <a:ext cx="6805527" cy="380420"/>
              <a:chOff x="2097158" y="1391817"/>
              <a:chExt cx="6805527" cy="380420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2097158" y="1407534"/>
                <a:ext cx="927279" cy="364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53BP1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874044" y="1405344"/>
                <a:ext cx="822557" cy="364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/>
                  <a:t>γ</a:t>
                </a:r>
                <a:r>
                  <a:rPr lang="en-US" sz="1200" dirty="0" smtClean="0"/>
                  <a:t>H2AX</a:t>
                </a:r>
                <a:endParaRPr lang="en-US" sz="1200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396763" y="1405344"/>
                <a:ext cx="1514481" cy="364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/>
                  <a:t>γ</a:t>
                </a:r>
                <a:r>
                  <a:rPr lang="en-US" sz="1200" dirty="0" smtClean="0"/>
                  <a:t>H2AX+53BP1</a:t>
                </a:r>
                <a:endParaRPr lang="en-US" sz="1200" dirty="0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838053" y="1391817"/>
                <a:ext cx="2064632" cy="3647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/>
                  <a:t>γ</a:t>
                </a:r>
                <a:r>
                  <a:rPr lang="en-US" sz="1200" dirty="0" smtClean="0"/>
                  <a:t>H2AX+53BP1+DAPI</a:t>
                </a:r>
                <a:endParaRPr lang="en-US" sz="1200" dirty="0"/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200400" y="3687476"/>
              <a:ext cx="6985591" cy="1641885"/>
              <a:chOff x="3200400" y="3687476"/>
              <a:chExt cx="6985591" cy="1641885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6" t="68178" r="67028" b="7983"/>
              <a:stretch/>
            </p:blipFill>
            <p:spPr>
              <a:xfrm>
                <a:off x="3200400" y="3694524"/>
                <a:ext cx="1708727" cy="1634837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6" t="68313" r="67028" b="7984"/>
              <a:stretch/>
            </p:blipFill>
            <p:spPr>
              <a:xfrm>
                <a:off x="6721388" y="3694524"/>
                <a:ext cx="1708727" cy="1625600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91" t="68313" r="67028" b="7984"/>
              <a:stretch/>
            </p:blipFill>
            <p:spPr>
              <a:xfrm>
                <a:off x="4965512" y="3694524"/>
                <a:ext cx="1699491" cy="1625600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91" t="68313" r="67027" b="7983"/>
              <a:stretch/>
            </p:blipFill>
            <p:spPr>
              <a:xfrm>
                <a:off x="8486500" y="3687476"/>
                <a:ext cx="1699491" cy="1625600"/>
              </a:xfrm>
              <a:prstGeom prst="rect">
                <a:avLst/>
              </a:prstGeom>
            </p:spPr>
          </p:pic>
          <p:grpSp>
            <p:nvGrpSpPr>
              <p:cNvPr id="41" name="Group 40"/>
              <p:cNvGrpSpPr/>
              <p:nvPr/>
            </p:nvGrpSpPr>
            <p:grpSpPr>
              <a:xfrm>
                <a:off x="4240196" y="4013203"/>
                <a:ext cx="267059" cy="1048364"/>
                <a:chOff x="5990480" y="4017818"/>
                <a:chExt cx="267059" cy="1048364"/>
              </a:xfrm>
            </p:grpSpPr>
            <p:cxnSp>
              <p:nvCxnSpPr>
                <p:cNvPr id="54" name="Straight Arrow Connector 53"/>
                <p:cNvCxnSpPr/>
                <p:nvPr/>
              </p:nvCxnSpPr>
              <p:spPr>
                <a:xfrm flipH="1">
                  <a:off x="5990480" y="4017818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/>
                <p:nvPr/>
              </p:nvCxnSpPr>
              <p:spPr>
                <a:xfrm flipH="1" flipV="1">
                  <a:off x="6058254" y="4787371"/>
                  <a:ext cx="199285" cy="87909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/>
                <p:cNvCxnSpPr/>
                <p:nvPr/>
              </p:nvCxnSpPr>
              <p:spPr>
                <a:xfrm flipH="1" flipV="1">
                  <a:off x="6041055" y="4962684"/>
                  <a:ext cx="171790" cy="10349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/>
            </p:nvGrpSpPr>
            <p:grpSpPr>
              <a:xfrm>
                <a:off x="5981251" y="3999351"/>
                <a:ext cx="267059" cy="1048364"/>
                <a:chOff x="5990480" y="4017818"/>
                <a:chExt cx="267059" cy="1048364"/>
              </a:xfrm>
            </p:grpSpPr>
            <p:cxnSp>
              <p:nvCxnSpPr>
                <p:cNvPr id="51" name="Straight Arrow Connector 50"/>
                <p:cNvCxnSpPr/>
                <p:nvPr/>
              </p:nvCxnSpPr>
              <p:spPr>
                <a:xfrm flipH="1">
                  <a:off x="5990480" y="4017818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H="1" flipV="1">
                  <a:off x="6058254" y="4787371"/>
                  <a:ext cx="199285" cy="87909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/>
                <p:cNvCxnSpPr/>
                <p:nvPr/>
              </p:nvCxnSpPr>
              <p:spPr>
                <a:xfrm flipH="1" flipV="1">
                  <a:off x="6041055" y="4962684"/>
                  <a:ext cx="171790" cy="10349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/>
              <p:cNvGrpSpPr/>
              <p:nvPr/>
            </p:nvGrpSpPr>
            <p:grpSpPr>
              <a:xfrm>
                <a:off x="7759248" y="3994739"/>
                <a:ext cx="267059" cy="1048364"/>
                <a:chOff x="5990480" y="4017818"/>
                <a:chExt cx="267059" cy="1048364"/>
              </a:xfrm>
            </p:grpSpPr>
            <p:cxnSp>
              <p:nvCxnSpPr>
                <p:cNvPr id="48" name="Straight Arrow Connector 47"/>
                <p:cNvCxnSpPr/>
                <p:nvPr/>
              </p:nvCxnSpPr>
              <p:spPr>
                <a:xfrm flipH="1">
                  <a:off x="5990480" y="4017818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H="1" flipV="1">
                  <a:off x="6058254" y="4787371"/>
                  <a:ext cx="199285" cy="87909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/>
                <p:nvPr/>
              </p:nvCxnSpPr>
              <p:spPr>
                <a:xfrm flipH="1" flipV="1">
                  <a:off x="6041055" y="4962684"/>
                  <a:ext cx="171790" cy="10349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/>
              <p:cNvGrpSpPr/>
              <p:nvPr/>
            </p:nvGrpSpPr>
            <p:grpSpPr>
              <a:xfrm>
                <a:off x="9518777" y="3990127"/>
                <a:ext cx="267059" cy="1048364"/>
                <a:chOff x="5990480" y="4017818"/>
                <a:chExt cx="267059" cy="1048364"/>
              </a:xfrm>
            </p:grpSpPr>
            <p:cxnSp>
              <p:nvCxnSpPr>
                <p:cNvPr id="45" name="Straight Arrow Connector 44"/>
                <p:cNvCxnSpPr/>
                <p:nvPr/>
              </p:nvCxnSpPr>
              <p:spPr>
                <a:xfrm flipH="1">
                  <a:off x="5990480" y="4017818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H="1" flipV="1">
                  <a:off x="6058254" y="4787371"/>
                  <a:ext cx="199285" cy="87909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/>
                <p:cNvCxnSpPr/>
                <p:nvPr/>
              </p:nvCxnSpPr>
              <p:spPr>
                <a:xfrm flipH="1" flipV="1">
                  <a:off x="6041055" y="4962684"/>
                  <a:ext cx="171790" cy="10349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9"/>
            <p:cNvGrpSpPr/>
            <p:nvPr/>
          </p:nvGrpSpPr>
          <p:grpSpPr>
            <a:xfrm>
              <a:off x="3209636" y="1967665"/>
              <a:ext cx="6967119" cy="1639455"/>
              <a:chOff x="3209636" y="1895943"/>
              <a:chExt cx="6967119" cy="1639455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26" t="65994" r="37593" b="10168"/>
              <a:stretch/>
            </p:blipFill>
            <p:spPr>
              <a:xfrm>
                <a:off x="3209636" y="1900562"/>
                <a:ext cx="1699491" cy="1634836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26" t="65993" r="37593" b="10168"/>
              <a:stretch/>
            </p:blipFill>
            <p:spPr>
              <a:xfrm>
                <a:off x="6721388" y="1900561"/>
                <a:ext cx="1699491" cy="1634837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26" t="66128" r="37593" b="10168"/>
              <a:stretch/>
            </p:blipFill>
            <p:spPr>
              <a:xfrm>
                <a:off x="4965512" y="1900562"/>
                <a:ext cx="1699491" cy="1625601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626" t="65994" r="37593" b="10168"/>
              <a:stretch/>
            </p:blipFill>
            <p:spPr>
              <a:xfrm>
                <a:off x="8477264" y="1895943"/>
                <a:ext cx="1699491" cy="1634837"/>
              </a:xfrm>
              <a:prstGeom prst="rect">
                <a:avLst/>
              </a:prstGeom>
            </p:spPr>
          </p:pic>
          <p:grpSp>
            <p:nvGrpSpPr>
              <p:cNvPr id="25" name="Group 24"/>
              <p:cNvGrpSpPr/>
              <p:nvPr/>
            </p:nvGrpSpPr>
            <p:grpSpPr>
              <a:xfrm>
                <a:off x="3725731" y="2346039"/>
                <a:ext cx="744677" cy="877457"/>
                <a:chOff x="3725731" y="2346039"/>
                <a:chExt cx="744677" cy="877457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flipH="1">
                  <a:off x="4392596" y="2346039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V="1">
                  <a:off x="3725731" y="2980278"/>
                  <a:ext cx="48759" cy="24321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5512961" y="2378371"/>
                <a:ext cx="698497" cy="794333"/>
                <a:chOff x="3725731" y="2429163"/>
                <a:chExt cx="698497" cy="794333"/>
              </a:xfrm>
            </p:grpSpPr>
            <p:cxnSp>
              <p:nvCxnSpPr>
                <p:cNvPr id="33" name="Straight Arrow Connector 32"/>
                <p:cNvCxnSpPr/>
                <p:nvPr/>
              </p:nvCxnSpPr>
              <p:spPr>
                <a:xfrm flipH="1">
                  <a:off x="4346416" y="2429163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3725731" y="2980278"/>
                  <a:ext cx="48759" cy="24321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7249408" y="2350660"/>
                <a:ext cx="744677" cy="877457"/>
                <a:chOff x="3725731" y="2346039"/>
                <a:chExt cx="744677" cy="877457"/>
              </a:xfrm>
            </p:grpSpPr>
            <p:cxnSp>
              <p:nvCxnSpPr>
                <p:cNvPr id="31" name="Straight Arrow Connector 30"/>
                <p:cNvCxnSpPr/>
                <p:nvPr/>
              </p:nvCxnSpPr>
              <p:spPr>
                <a:xfrm flipH="1">
                  <a:off x="4392596" y="2346039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3725731" y="2980278"/>
                  <a:ext cx="48759" cy="24321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9008928" y="2336806"/>
                <a:ext cx="744677" cy="877457"/>
                <a:chOff x="3725731" y="2346039"/>
                <a:chExt cx="744677" cy="877457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 flipH="1">
                  <a:off x="4392596" y="2346039"/>
                  <a:ext cx="77812" cy="238953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3725731" y="2980278"/>
                  <a:ext cx="48759" cy="243218"/>
                </a:xfrm>
                <a:prstGeom prst="straightConnector1">
                  <a:avLst/>
                </a:prstGeom>
                <a:ln w="2857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61" name="TextBox 60"/>
          <p:cNvSpPr txBox="1"/>
          <p:nvPr/>
        </p:nvSpPr>
        <p:spPr>
          <a:xfrm>
            <a:off x="7865114" y="903338"/>
            <a:ext cx="12828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</a:t>
            </a:r>
            <a:r>
              <a:rPr lang="en-US" sz="1200" dirty="0" smtClean="0"/>
              <a:t>aïve </a:t>
            </a:r>
            <a:r>
              <a:rPr lang="en-US" sz="1200" dirty="0" smtClean="0"/>
              <a:t>CD4  T cells</a:t>
            </a:r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7865114" y="2444466"/>
            <a:ext cx="14229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memory </a:t>
            </a:r>
            <a:r>
              <a:rPr lang="en-US" sz="1200" dirty="0" smtClean="0"/>
              <a:t>CD4 T cells</a:t>
            </a:r>
            <a:endParaRPr lang="en-US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5193780" y="1849315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HS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6872722" y="1828767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HCV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8356602" y="4408820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HS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8366597" y="5724012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HCV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1812027" y="207161"/>
            <a:ext cx="49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A)</a:t>
            </a:r>
            <a:endParaRPr lang="zh-CN" alt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-14246" y="-11096"/>
            <a:ext cx="1617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/>
              <a:t>Supplemental Fig.1</a:t>
            </a:r>
            <a:endParaRPr lang="zh-CN" altLang="en-US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1819403" y="3702353"/>
            <a:ext cx="49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B</a:t>
            </a:r>
            <a:r>
              <a:rPr lang="en-US" altLang="zh-CN" sz="1200" b="1" dirty="0" smtClean="0"/>
              <a:t>)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24455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31</Words>
  <Application>Microsoft Office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等线</vt:lpstr>
      <vt:lpstr>Office Theme</vt:lpstr>
      <vt:lpstr>PowerPoint Presentation</vt:lpstr>
    </vt:vector>
  </TitlesOfParts>
  <Company>ETSU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Yaolab</dc:creator>
  <cp:lastModifiedBy>Yao, Zhi Qiang</cp:lastModifiedBy>
  <cp:revision>5</cp:revision>
  <dcterms:created xsi:type="dcterms:W3CDTF">2017-12-18T15:49:38Z</dcterms:created>
  <dcterms:modified xsi:type="dcterms:W3CDTF">2017-12-19T00:20:57Z</dcterms:modified>
</cp:coreProperties>
</file>