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4" autoAdjust="0"/>
    <p:restoredTop sz="94681" autoAdjust="0"/>
  </p:normalViewPr>
  <p:slideViewPr>
    <p:cSldViewPr snapToGrid="0" showGuides="1">
      <p:cViewPr varScale="1">
        <p:scale>
          <a:sx n="73" d="100"/>
          <a:sy n="73" d="100"/>
        </p:scale>
        <p:origin x="35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802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67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99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8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53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55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0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73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6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145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02CA4-196B-4ADD-A297-DD0EE06649AF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90868-EE2F-49FA-93F3-7E32C6DDA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54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907" y="552049"/>
            <a:ext cx="3839111" cy="287695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636" y="3437761"/>
            <a:ext cx="3839111" cy="287695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4181" y="3446357"/>
            <a:ext cx="3743847" cy="292458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613" y="549833"/>
            <a:ext cx="3743847" cy="2876951"/>
          </a:xfrm>
          <a:prstGeom prst="rect">
            <a:avLst/>
          </a:prstGeom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94320" y="-9830"/>
            <a:ext cx="33794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anose="02020609040205080304" pitchFamily="17" charset="-128"/>
                <a:cs typeface="Arial"/>
              </a:rPr>
              <a:t> </a:t>
            </a:r>
            <a:r>
              <a:rPr kumimoji="0" lang="en-US" altLang="ja-JP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anose="02020609040205080304" pitchFamily="17" charset="-128"/>
                <a:cs typeface="Arial"/>
              </a:rPr>
              <a:t>Supplementary Fig. </a:t>
            </a:r>
            <a:r>
              <a:rPr kumimoji="0" lang="en-US" altLang="ja-JP" sz="2400" b="1" dirty="0">
                <a:latin typeface="Arial"/>
                <a:ea typeface="ＭＳ 明朝" panose="02020609040205080304" pitchFamily="17" charset="-128"/>
                <a:cs typeface="Arial"/>
              </a:rPr>
              <a:t>1</a:t>
            </a:r>
            <a:endParaRPr kumimoji="0" lang="en-US" altLang="ja-JP" sz="24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1789110" y="1582277"/>
            <a:ext cx="14030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PMI (cm</a:t>
            </a:r>
            <a:r>
              <a:rPr kumimoji="1" lang="en-US" altLang="ja-JP" sz="12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/m</a:t>
            </a:r>
            <a:r>
              <a:rPr kumimoji="1" lang="en-US" altLang="ja-JP" sz="12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49"/>
          <p:cNvSpPr txBox="1">
            <a:spLocks noChangeArrowheads="1"/>
          </p:cNvSpPr>
          <p:nvPr/>
        </p:nvSpPr>
        <p:spPr bwMode="auto">
          <a:xfrm>
            <a:off x="5119667" y="617634"/>
            <a:ext cx="1061224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r = -0.190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P</a:t>
            </a: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= 0.135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テキスト ボックス 49"/>
          <p:cNvSpPr txBox="1">
            <a:spLocks noChangeArrowheads="1"/>
          </p:cNvSpPr>
          <p:nvPr/>
        </p:nvSpPr>
        <p:spPr bwMode="auto">
          <a:xfrm>
            <a:off x="8846229" y="699696"/>
            <a:ext cx="1061224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r = </a:t>
            </a:r>
            <a:r>
              <a:rPr kumimoji="0" lang="en-US" altLang="ja-JP" sz="1050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-0.199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P</a:t>
            </a: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= 0.118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1783481" y="4459227"/>
            <a:ext cx="14030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PMI (cm</a:t>
            </a:r>
            <a:r>
              <a:rPr kumimoji="1" lang="en-US" altLang="ja-JP" sz="12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/m</a:t>
            </a:r>
            <a:r>
              <a:rPr kumimoji="1" lang="en-US" altLang="ja-JP" sz="12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49"/>
          <p:cNvSpPr txBox="1">
            <a:spLocks noChangeArrowheads="1"/>
          </p:cNvSpPr>
          <p:nvPr/>
        </p:nvSpPr>
        <p:spPr bwMode="auto">
          <a:xfrm>
            <a:off x="5031924" y="3559411"/>
            <a:ext cx="1061224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r = -0.198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P</a:t>
            </a: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= 0.415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テキスト ボックス 49"/>
          <p:cNvSpPr txBox="1">
            <a:spLocks noChangeArrowheads="1"/>
          </p:cNvSpPr>
          <p:nvPr/>
        </p:nvSpPr>
        <p:spPr bwMode="auto">
          <a:xfrm>
            <a:off x="8846229" y="3559410"/>
            <a:ext cx="1061224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r = </a:t>
            </a:r>
            <a:r>
              <a:rPr kumimoji="0" lang="en-US" altLang="ja-JP" sz="1050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-0.330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P</a:t>
            </a: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= 0.168</a:t>
            </a:r>
            <a:endParaRPr kumimoji="0" lang="en-US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951852" y="529176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A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72803" y="3399592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C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00003" y="492443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B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00003" y="343779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D</a:t>
            </a:r>
          </a:p>
        </p:txBody>
      </p:sp>
      <p:sp>
        <p:nvSpPr>
          <p:cNvPr id="17" name="テキスト ボックス 49"/>
          <p:cNvSpPr txBox="1">
            <a:spLocks noChangeArrowheads="1"/>
          </p:cNvSpPr>
          <p:nvPr/>
        </p:nvSpPr>
        <p:spPr bwMode="auto">
          <a:xfrm>
            <a:off x="1694713" y="421638"/>
            <a:ext cx="1061224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male</a:t>
            </a:r>
            <a:endParaRPr kumimoji="0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テキスト ボックス 49"/>
          <p:cNvSpPr txBox="1">
            <a:spLocks noChangeArrowheads="1"/>
          </p:cNvSpPr>
          <p:nvPr/>
        </p:nvSpPr>
        <p:spPr bwMode="auto">
          <a:xfrm>
            <a:off x="1677249" y="3009268"/>
            <a:ext cx="1280076" cy="401599"/>
          </a:xfrm>
          <a:prstGeom prst="rect">
            <a:avLst/>
          </a:prstGeom>
          <a:solidFill>
            <a:srgbClr val="FFFFFF"/>
          </a:solidFill>
          <a:ln w="635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female</a:t>
            </a:r>
            <a:endParaRPr kumimoji="0" lang="en-US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7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47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明朝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白井久也</dc:creator>
  <cp:lastModifiedBy>白井久也</cp:lastModifiedBy>
  <cp:revision>97</cp:revision>
  <cp:lastPrinted>2017-10-09T13:21:16Z</cp:lastPrinted>
  <dcterms:created xsi:type="dcterms:W3CDTF">2016-10-04T09:26:08Z</dcterms:created>
  <dcterms:modified xsi:type="dcterms:W3CDTF">2017-10-10T15:33:09Z</dcterms:modified>
</cp:coreProperties>
</file>