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Chart%20in%20Microsoft%20PowerPoint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GSCLUSTER_GS08_POOL_SERVER\GS08\BIOENGR\CIRL\Vaideesh\Data\New%20experiment%20CSE%20and%20TNF\New%20Microsoft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PowerPoint]Sheet1 (2)'!$E$2</c:f>
              <c:strCache>
                <c:ptCount val="1"/>
                <c:pt idx="0">
                  <c:v>DMEM</c:v>
                </c:pt>
              </c:strCache>
            </c:strRef>
          </c:tx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PowerPoint]Sheet1 (2)'!$J$2:$K$2</c:f>
                <c:numCache>
                  <c:formatCode>General</c:formatCode>
                  <c:ptCount val="2"/>
                  <c:pt idx="0">
                    <c:v>44132.147642134929</c:v>
                  </c:pt>
                  <c:pt idx="1">
                    <c:v>8712.6400113857599</c:v>
                  </c:pt>
                </c:numCache>
              </c:numRef>
            </c:plus>
            <c:minus>
              <c:numRef>
                <c:f>'[Chart in Microsoft PowerPoint]Sheet1 (2)'!$J$2:$K$2</c:f>
                <c:numCache>
                  <c:formatCode>General</c:formatCode>
                  <c:ptCount val="2"/>
                  <c:pt idx="0">
                    <c:v>44132.147642134929</c:v>
                  </c:pt>
                  <c:pt idx="1">
                    <c:v>8712.6400113857599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PowerPoint]Sheet1 (2)'!$F$1:$G$1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'[Chart in Microsoft PowerPoint]Sheet1 (2)'!$F$2:$G$2</c:f>
              <c:numCache>
                <c:formatCode>General</c:formatCode>
                <c:ptCount val="2"/>
                <c:pt idx="0">
                  <c:v>132299.80000000002</c:v>
                </c:pt>
                <c:pt idx="1">
                  <c:v>252011.47999999998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36-4F7E-A728-75C4D9A8CADE}"/>
            </c:ext>
          </c:extLst>
        </c:ser>
        <c:ser>
          <c:idx val="1"/>
          <c:order val="1"/>
          <c:tx>
            <c:strRef>
              <c:f>'[Chart in Microsoft PowerPoint]Sheet1 (2)'!$E$3</c:f>
              <c:strCache>
                <c:ptCount val="1"/>
                <c:pt idx="0">
                  <c:v>PGG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PowerPoint]Sheet1 (2)'!$J$3:$K$3</c:f>
                <c:numCache>
                  <c:formatCode>General</c:formatCode>
                  <c:ptCount val="2"/>
                  <c:pt idx="0">
                    <c:v>28285.981390000001</c:v>
                  </c:pt>
                  <c:pt idx="1">
                    <c:v>20165.99785</c:v>
                  </c:pt>
                </c:numCache>
              </c:numRef>
            </c:plus>
            <c:minus>
              <c:numRef>
                <c:f>'[Chart in Microsoft PowerPoint]Sheet1 (2)'!$J$3:$K$3</c:f>
                <c:numCache>
                  <c:formatCode>General</c:formatCode>
                  <c:ptCount val="2"/>
                  <c:pt idx="0">
                    <c:v>28285.981390000001</c:v>
                  </c:pt>
                  <c:pt idx="1">
                    <c:v>20165.99785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PowerPoint]Sheet1 (2)'!$F$1:$G$1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'[Chart in Microsoft PowerPoint]Sheet1 (2)'!$F$3:$G$3</c:f>
              <c:numCache>
                <c:formatCode>General</c:formatCode>
                <c:ptCount val="2"/>
                <c:pt idx="0">
                  <c:v>148470.84</c:v>
                </c:pt>
                <c:pt idx="1">
                  <c:v>254617.24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36-4F7E-A728-75C4D9A8CADE}"/>
            </c:ext>
          </c:extLst>
        </c:ser>
        <c:ser>
          <c:idx val="2"/>
          <c:order val="2"/>
          <c:tx>
            <c:strRef>
              <c:f>'[Chart in Microsoft PowerPoint]Sheet1 (2)'!$E$4</c:f>
              <c:strCache>
                <c:ptCount val="1"/>
                <c:pt idx="0">
                  <c:v>CSE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PowerPoint]Sheet1 (2)'!$J$4:$K$4</c:f>
                <c:numCache>
                  <c:formatCode>General</c:formatCode>
                  <c:ptCount val="2"/>
                  <c:pt idx="0">
                    <c:v>8164.4984443626545</c:v>
                  </c:pt>
                  <c:pt idx="1">
                    <c:v>3780.6908947439765</c:v>
                  </c:pt>
                </c:numCache>
              </c:numRef>
            </c:plus>
            <c:minus>
              <c:numRef>
                <c:f>'[Chart in Microsoft PowerPoint]Sheet1 (2)'!$J$4:$K$4</c:f>
                <c:numCache>
                  <c:formatCode>General</c:formatCode>
                  <c:ptCount val="2"/>
                  <c:pt idx="0">
                    <c:v>8164.4984443626545</c:v>
                  </c:pt>
                  <c:pt idx="1">
                    <c:v>3780.6908947439765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PowerPoint]Sheet1 (2)'!$F$1:$G$1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'[Chart in Microsoft PowerPoint]Sheet1 (2)'!$F$4:$G$4</c:f>
              <c:numCache>
                <c:formatCode>General</c:formatCode>
                <c:ptCount val="2"/>
                <c:pt idx="0">
                  <c:v>43349.883199999997</c:v>
                </c:pt>
                <c:pt idx="1">
                  <c:v>143086.87999999998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36-4F7E-A728-75C4D9A8CADE}"/>
            </c:ext>
          </c:extLst>
        </c:ser>
        <c:ser>
          <c:idx val="3"/>
          <c:order val="3"/>
          <c:tx>
            <c:strRef>
              <c:f>'[Chart in Microsoft PowerPoint]Sheet1 (2)'!$E$5</c:f>
              <c:strCache>
                <c:ptCount val="1"/>
                <c:pt idx="0">
                  <c:v>CSE+PGG</c:v>
                </c:pt>
              </c:strCache>
            </c:strRef>
          </c:tx>
          <c:spPr>
            <a:solidFill>
              <a:sysClr val="windowText" lastClr="000000">
                <a:lumMod val="65000"/>
                <a:lumOff val="3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PowerPoint]Sheet1 (2)'!$J$5:$K$5</c:f>
                <c:numCache>
                  <c:formatCode>General</c:formatCode>
                  <c:ptCount val="2"/>
                  <c:pt idx="0">
                    <c:v>6256.1214278816578</c:v>
                  </c:pt>
                  <c:pt idx="1">
                    <c:v>22259.32120748522</c:v>
                  </c:pt>
                </c:numCache>
              </c:numRef>
            </c:plus>
            <c:minus>
              <c:numRef>
                <c:f>'[Chart in Microsoft PowerPoint]Sheet1 (2)'!$J$5:$K$5</c:f>
                <c:numCache>
                  <c:formatCode>General</c:formatCode>
                  <c:ptCount val="2"/>
                  <c:pt idx="0">
                    <c:v>6256.1214278816578</c:v>
                  </c:pt>
                  <c:pt idx="1">
                    <c:v>22259.32120748522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PowerPoint]Sheet1 (2)'!$F$1:$G$1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'[Chart in Microsoft PowerPoint]Sheet1 (2)'!$F$5:$G$5</c:f>
              <c:numCache>
                <c:formatCode>General</c:formatCode>
                <c:ptCount val="2"/>
                <c:pt idx="0">
                  <c:v>35446.383199999997</c:v>
                </c:pt>
                <c:pt idx="1">
                  <c:v>174806.26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36-4F7E-A728-75C4D9A8CA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-25"/>
        <c:axId val="821558847"/>
        <c:axId val="951893215"/>
      </c:barChart>
      <c:catAx>
        <c:axId val="82155884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51893215"/>
        <c:crosses val="autoZero"/>
        <c:auto val="1"/>
        <c:lblAlgn val="ctr"/>
        <c:lblOffset val="100"/>
        <c:noMultiLvlLbl val="0"/>
      </c:catAx>
      <c:valAx>
        <c:axId val="9518932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 </a:t>
                </a:r>
                <a:r>
                  <a:rPr lang="en-US" sz="1200" b="1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(Millions)</a:t>
                </a:r>
                <a:endParaRPr lang="en-US" sz="1200" b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21558847"/>
        <c:crosses val="autoZero"/>
        <c:crossBetween val="between"/>
        <c:majorUnit val="1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273359580052492"/>
          <c:y val="0.87557815689705432"/>
          <c:w val="0.6238197725284339"/>
          <c:h val="0.124421892737728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'[New Microsoft Excel Worksheet.xlsx]Sheet1'!$E$2</c:f>
              <c:strCache>
                <c:ptCount val="1"/>
                <c:pt idx="0">
                  <c:v>DMEM</c:v>
                </c:pt>
              </c:strCache>
            </c:strRef>
          </c:tx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'[New Microsoft Excel Worksheet.xlsx]Sheet1'!$J$2:$K$2</c:f>
                <c:numCache>
                  <c:formatCode>General</c:formatCode>
                  <c:ptCount val="2"/>
                  <c:pt idx="0">
                    <c:v>44132.147642134929</c:v>
                  </c:pt>
                  <c:pt idx="1">
                    <c:v>8712.6400113857599</c:v>
                  </c:pt>
                </c:numCache>
              </c:numRef>
            </c:plus>
            <c:minus>
              <c:numRef>
                <c:f>'[New Microsoft Excel Worksheet.xlsx]Sheet1'!$J$2:$K$2</c:f>
                <c:numCache>
                  <c:formatCode>General</c:formatCode>
                  <c:ptCount val="2"/>
                  <c:pt idx="0">
                    <c:v>44132.147642134929</c:v>
                  </c:pt>
                  <c:pt idx="1">
                    <c:v>8712.6400113857599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'[New Microsoft Excel Worksheet.xlsx]Sheet1'!$F$1:$G$1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'[New Microsoft Excel Worksheet.xlsx]Sheet1'!$F$2:$G$2</c:f>
              <c:numCache>
                <c:formatCode>General</c:formatCode>
                <c:ptCount val="2"/>
                <c:pt idx="0">
                  <c:v>132299.80000000002</c:v>
                </c:pt>
                <c:pt idx="1">
                  <c:v>252011.47999999998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85-4CBA-B330-EFE22AF1B613}"/>
            </c:ext>
          </c:extLst>
        </c:ser>
        <c:ser>
          <c:idx val="1"/>
          <c:order val="1"/>
          <c:tx>
            <c:strRef>
              <c:f>'[New Microsoft Excel Worksheet.xlsx]Sheet1'!$E$3</c:f>
              <c:strCache>
                <c:ptCount val="1"/>
                <c:pt idx="0">
                  <c:v>PGG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'[New Microsoft Excel Worksheet.xlsx]Sheet1'!$J$3:$K$3</c:f>
                <c:numCache>
                  <c:formatCode>General</c:formatCode>
                  <c:ptCount val="2"/>
                  <c:pt idx="0">
                    <c:v>28285.981392711165</c:v>
                  </c:pt>
                  <c:pt idx="1">
                    <c:v>20165.997847743602</c:v>
                  </c:pt>
                </c:numCache>
              </c:numRef>
            </c:plus>
            <c:minus>
              <c:numRef>
                <c:f>'[New Microsoft Excel Worksheet.xlsx]Sheet1'!$J$3:$K$3</c:f>
                <c:numCache>
                  <c:formatCode>General</c:formatCode>
                  <c:ptCount val="2"/>
                  <c:pt idx="0">
                    <c:v>28285.981392711165</c:v>
                  </c:pt>
                  <c:pt idx="1">
                    <c:v>20165.997847743602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'[New Microsoft Excel Worksheet.xlsx]Sheet1'!$F$1:$G$1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'[New Microsoft Excel Worksheet.xlsx]Sheet1'!$F$3:$G$3</c:f>
              <c:numCache>
                <c:formatCode>General</c:formatCode>
                <c:ptCount val="2"/>
                <c:pt idx="0">
                  <c:v>148470.84</c:v>
                </c:pt>
                <c:pt idx="1">
                  <c:v>254617.24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85-4CBA-B330-EFE22AF1B613}"/>
            </c:ext>
          </c:extLst>
        </c:ser>
        <c:ser>
          <c:idx val="2"/>
          <c:order val="2"/>
          <c:tx>
            <c:strRef>
              <c:f>'[New Microsoft Excel Worksheet.xlsx]Sheet1'!$E$4</c:f>
              <c:strCache>
                <c:ptCount val="1"/>
                <c:pt idx="0">
                  <c:v>TNF-α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'[New Microsoft Excel Worksheet.xlsx]Sheet1'!$J$4:$K$4</c:f>
                <c:numCache>
                  <c:formatCode>General</c:formatCode>
                  <c:ptCount val="2"/>
                  <c:pt idx="0">
                    <c:v>64703.86537969733</c:v>
                  </c:pt>
                  <c:pt idx="1">
                    <c:v>57592.567340520567</c:v>
                  </c:pt>
                </c:numCache>
              </c:numRef>
            </c:plus>
            <c:minus>
              <c:numRef>
                <c:f>'[New Microsoft Excel Worksheet.xlsx]Sheet1'!$J$4:$K$4</c:f>
                <c:numCache>
                  <c:formatCode>General</c:formatCode>
                  <c:ptCount val="2"/>
                  <c:pt idx="0">
                    <c:v>64703.86537969733</c:v>
                  </c:pt>
                  <c:pt idx="1">
                    <c:v>57592.567340520567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'[New Microsoft Excel Worksheet.xlsx]Sheet1'!$F$1:$G$1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'[New Microsoft Excel Worksheet.xlsx]Sheet1'!$F$4:$G$4</c:f>
              <c:numCache>
                <c:formatCode>General</c:formatCode>
                <c:ptCount val="2"/>
                <c:pt idx="0">
                  <c:v>227161.3432</c:v>
                </c:pt>
                <c:pt idx="1">
                  <c:v>371521.98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85-4CBA-B330-EFE22AF1B613}"/>
            </c:ext>
          </c:extLst>
        </c:ser>
        <c:ser>
          <c:idx val="3"/>
          <c:order val="3"/>
          <c:tx>
            <c:strRef>
              <c:f>'[New Microsoft Excel Worksheet.xlsx]Sheet1'!$E$5</c:f>
              <c:strCache>
                <c:ptCount val="1"/>
                <c:pt idx="0">
                  <c:v>TNF-α+PGG</c:v>
                </c:pt>
              </c:strCache>
            </c:strRef>
          </c:tx>
          <c:spPr>
            <a:solidFill>
              <a:sysClr val="windowText" lastClr="000000">
                <a:lumMod val="65000"/>
                <a:lumOff val="35000"/>
              </a:sys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'[New Microsoft Excel Worksheet.xlsx]Sheet1'!$J$5:$K$5</c:f>
                <c:numCache>
                  <c:formatCode>General</c:formatCode>
                  <c:ptCount val="2"/>
                  <c:pt idx="0">
                    <c:v>57811.902849655409</c:v>
                  </c:pt>
                  <c:pt idx="1">
                    <c:v>57487.859054395361</c:v>
                  </c:pt>
                </c:numCache>
              </c:numRef>
            </c:plus>
            <c:minus>
              <c:numRef>
                <c:f>'[New Microsoft Excel Worksheet.xlsx]Sheet1'!$J$5:$K$5</c:f>
                <c:numCache>
                  <c:formatCode>General</c:formatCode>
                  <c:ptCount val="2"/>
                  <c:pt idx="0">
                    <c:v>57811.902849655409</c:v>
                  </c:pt>
                  <c:pt idx="1">
                    <c:v>57487.859054395361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'[New Microsoft Excel Worksheet.xlsx]Sheet1'!$F$1:$G$1</c:f>
              <c:strCache>
                <c:ptCount val="2"/>
                <c:pt idx="0">
                  <c:v>W1</c:v>
                </c:pt>
                <c:pt idx="1">
                  <c:v>W2</c:v>
                </c:pt>
              </c:strCache>
            </c:strRef>
          </c:cat>
          <c:val>
            <c:numRef>
              <c:f>'[New Microsoft Excel Worksheet.xlsx]Sheet1'!$F$5:$G$5</c:f>
              <c:numCache>
                <c:formatCode>General</c:formatCode>
                <c:ptCount val="2"/>
                <c:pt idx="0">
                  <c:v>245152.58319999999</c:v>
                </c:pt>
                <c:pt idx="1">
                  <c:v>303618.93999999994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185-4CBA-B330-EFE22AF1B6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-25"/>
        <c:axId val="-380333104"/>
        <c:axId val="-380323312"/>
      </c:barChart>
      <c:catAx>
        <c:axId val="-380333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380323312"/>
        <c:crosses val="autoZero"/>
        <c:auto val="1"/>
        <c:lblAlgn val="ctr"/>
        <c:lblOffset val="100"/>
        <c:noMultiLvlLbl val="0"/>
      </c:catAx>
      <c:valAx>
        <c:axId val="-3803233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 </a:t>
                </a:r>
                <a:r>
                  <a:rPr lang="en-US" sz="1200" b="1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(Millions)</a:t>
                </a:r>
                <a:endParaRPr lang="en-US" sz="1200" b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7381062661284986E-2"/>
              <c:y val="0.153103402123551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380333104"/>
        <c:crosses val="autoZero"/>
        <c:crossBetween val="between"/>
        <c:majorUnit val="1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824146981627298"/>
          <c:y val="0.87094852726742478"/>
          <c:w val="0.6197953197026842"/>
          <c:h val="0.126569285212130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EF5FC-B30A-466A-A391-08F2F2431923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8AA4E-1CA1-4006-98CD-BA7EA0053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77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6FB56-FFDF-4055-AAD7-7EA5A2A055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4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25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0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1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5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8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83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6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4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1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64B2E-DF74-4A22-A5DF-2C253951B22E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268A-3ED3-44B3-A039-248EDC942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1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Chart 39"/>
          <p:cNvGraphicFramePr>
            <a:graphicFrameLocks/>
          </p:cNvGraphicFramePr>
          <p:nvPr>
            <p:extLst/>
          </p:nvPr>
        </p:nvGraphicFramePr>
        <p:xfrm>
          <a:off x="6096246" y="1305015"/>
          <a:ext cx="4572000" cy="2869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970109" y="1297566"/>
          <a:ext cx="4533900" cy="2869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972906" y="2169917"/>
            <a:ext cx="886363" cy="135945"/>
            <a:chOff x="6056416" y="5427023"/>
            <a:chExt cx="1076429" cy="298875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1975043" y="1892861"/>
            <a:ext cx="1243206" cy="137160"/>
            <a:chOff x="6056416" y="5427023"/>
            <a:chExt cx="1076429" cy="298875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824921" y="1465071"/>
            <a:ext cx="1280160" cy="137160"/>
            <a:chOff x="6056416" y="5427023"/>
            <a:chExt cx="1076429" cy="29887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3848106" y="1603578"/>
            <a:ext cx="822960" cy="135945"/>
            <a:chOff x="6056416" y="5427023"/>
            <a:chExt cx="1076429" cy="29887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7209825" y="1968032"/>
            <a:ext cx="731520" cy="135945"/>
            <a:chOff x="6056416" y="5427023"/>
            <a:chExt cx="1076429" cy="298875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7209825" y="1786274"/>
            <a:ext cx="1188720" cy="137160"/>
            <a:chOff x="6056416" y="5427023"/>
            <a:chExt cx="1076429" cy="29887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9037000" y="1439092"/>
            <a:ext cx="1188720" cy="137160"/>
            <a:chOff x="6056416" y="5427023"/>
            <a:chExt cx="1076429" cy="298875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9037000" y="1593590"/>
            <a:ext cx="822960" cy="135945"/>
            <a:chOff x="6056416" y="5427023"/>
            <a:chExt cx="1076429" cy="298875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6056416" y="5427023"/>
              <a:ext cx="107642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056416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132845" y="5429986"/>
              <a:ext cx="0" cy="29591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2483351" y="1661563"/>
            <a:ext cx="175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97211" y="1237698"/>
            <a:ext cx="175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37594" y="1519773"/>
            <a:ext cx="175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609290" y="1228986"/>
            <a:ext cx="175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38531" y="3766517"/>
            <a:ext cx="652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0387" y="3776109"/>
            <a:ext cx="652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124" y="6266246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50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Clemson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Narendra Vyavahare</dc:creator>
  <cp:lastModifiedBy>Vaideesh Parasaram</cp:lastModifiedBy>
  <cp:revision>2</cp:revision>
  <dcterms:created xsi:type="dcterms:W3CDTF">2017-05-07T18:13:54Z</dcterms:created>
  <dcterms:modified xsi:type="dcterms:W3CDTF">2018-03-13T12:57:08Z</dcterms:modified>
</cp:coreProperties>
</file>