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601200" cy="128016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2292" y="7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75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107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9248" y="957158"/>
            <a:ext cx="2268616" cy="203877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397" y="957158"/>
            <a:ext cx="6645831" cy="203877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17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10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16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397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20640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9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0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313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76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35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39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80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05" y="712168"/>
            <a:ext cx="6480720" cy="3645405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 rot="20905150">
            <a:off x="3435860" y="2440450"/>
            <a:ext cx="2365503" cy="679828"/>
          </a:xfrm>
          <a:prstGeom prst="ellipse">
            <a:avLst/>
          </a:prstGeom>
          <a:solidFill>
            <a:srgbClr val="0000FF">
              <a:alpha val="17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/>
          <p:cNvSpPr/>
          <p:nvPr/>
        </p:nvSpPr>
        <p:spPr>
          <a:xfrm rot="20988616">
            <a:off x="768152" y="1288233"/>
            <a:ext cx="3301607" cy="2349526"/>
          </a:xfrm>
          <a:prstGeom prst="ellipse">
            <a:avLst/>
          </a:prstGeom>
          <a:solidFill>
            <a:srgbClr val="33CC33">
              <a:alpha val="16863"/>
            </a:srgbClr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05407" y="1504256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smtClean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CRC</a:t>
            </a:r>
            <a:endParaRPr kumimoji="1" lang="ja-JP" altLang="en-US" sz="1600" b="1" dirty="0">
              <a:solidFill>
                <a:srgbClr val="33CC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08835" y="3123202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kumimoji="1" lang="en-US" altLang="ja-JP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ealthy</a:t>
            </a:r>
            <a:endParaRPr kumimoji="1" lang="ja-JP" altLang="en-US" sz="1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71" y="4946548"/>
            <a:ext cx="5338035" cy="300264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70" y="8688074"/>
            <a:ext cx="2829160" cy="286644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519090" y="9967408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AUC: 92%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6364" y="568419"/>
            <a:ext cx="307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8799" y="4501322"/>
            <a:ext cx="307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9574" y="7882923"/>
            <a:ext cx="307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1466" y="12217486"/>
            <a:ext cx="139294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Figure S2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485024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11</Words>
  <Application>Microsoft Office PowerPoint</Application>
  <PresentationFormat>A3 297x420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Kazuhiro Tanabe</dc:creator>
  <cp:lastModifiedBy>田辺　和弘</cp:lastModifiedBy>
  <cp:revision>21</cp:revision>
  <dcterms:created xsi:type="dcterms:W3CDTF">2016-12-26T03:30:44Z</dcterms:created>
  <dcterms:modified xsi:type="dcterms:W3CDTF">2018-02-03T06:58:49Z</dcterms:modified>
</cp:coreProperties>
</file>