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9601200" cy="12801600" type="A3"/>
  <p:notesSz cx="6858000" cy="9144000"/>
  <p:defaultTextStyle>
    <a:defPPr>
      <a:defRPr lang="ja-JP"/>
    </a:defPPr>
    <a:lvl1pPr marL="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2292" y="7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20090" y="3976794"/>
            <a:ext cx="8161020" cy="2744047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8755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4107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309248" y="957158"/>
            <a:ext cx="2268616" cy="203877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3397" y="957158"/>
            <a:ext cx="6645831" cy="203877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3173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105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8429" y="8226214"/>
            <a:ext cx="8161020" cy="2542540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8429" y="5425865"/>
            <a:ext cx="8161020" cy="280034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169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03397" y="5576993"/>
            <a:ext cx="4457224" cy="1576789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20640" y="5576993"/>
            <a:ext cx="4457224" cy="1576789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093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80060" y="2865544"/>
            <a:ext cx="4242197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80060" y="4059766"/>
            <a:ext cx="4242197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877277" y="2865544"/>
            <a:ext cx="4243864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877277" y="4059766"/>
            <a:ext cx="4243864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503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313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767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0060" y="509693"/>
            <a:ext cx="3158729" cy="216916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53802" y="509694"/>
            <a:ext cx="5367338" cy="1092581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80060" y="2678854"/>
            <a:ext cx="3158729" cy="8756651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7359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81902" y="8961120"/>
            <a:ext cx="5760720" cy="105791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81902" y="1143847"/>
            <a:ext cx="5760720" cy="768096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81902" y="10019031"/>
            <a:ext cx="5760720" cy="1502409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5397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80060" y="2987041"/>
            <a:ext cx="8641080" cy="8448464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80060" y="11865187"/>
            <a:ext cx="22402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C75D7-3A24-4400-B823-B5579B6CE8B3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80410" y="11865187"/>
            <a:ext cx="30403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880860" y="11865187"/>
            <a:ext cx="22402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7AECD-0705-4DAC-9F4D-A8B472D907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1804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kumimoji="1"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340768"/>
            <a:ext cx="5619749" cy="4131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203848" y="5401810"/>
            <a:ext cx="23150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Concentration of CRP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 rot="16200000">
            <a:off x="580772" y="3252389"/>
            <a:ext cx="2459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Concentration of LRG-FTG</a:t>
            </a:r>
            <a:endParaRPr kumimoji="1"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41158" y="976742"/>
            <a:ext cx="7697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(U/mL)</a:t>
            </a:r>
            <a:endParaRPr kumimoji="1" lang="ja-JP" altLang="en-US" sz="16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228184" y="5069494"/>
            <a:ext cx="849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(mg/</a:t>
            </a:r>
            <a:r>
              <a:rPr kumimoji="1" lang="en-US" altLang="ja-JP" sz="1600" dirty="0" err="1"/>
              <a:t>dL</a:t>
            </a:r>
            <a:r>
              <a:rPr kumimoji="1" lang="en-US" altLang="ja-JP" sz="1600" dirty="0"/>
              <a:t>)</a:t>
            </a:r>
            <a:endParaRPr kumimoji="1" lang="ja-JP" altLang="en-US" sz="1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09863" y="6135522"/>
            <a:ext cx="139294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Figure S3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1289139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1706</TotalTime>
  <Words>14</Words>
  <Application>Microsoft Office PowerPoint</Application>
  <PresentationFormat>A3 297x420 mm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Kazuhiro Tanabe</dc:creator>
  <cp:lastModifiedBy>田辺　和弘</cp:lastModifiedBy>
  <cp:revision>21</cp:revision>
  <dcterms:created xsi:type="dcterms:W3CDTF">2016-12-26T03:30:44Z</dcterms:created>
  <dcterms:modified xsi:type="dcterms:W3CDTF">2018-02-03T06:59:41Z</dcterms:modified>
</cp:coreProperties>
</file>