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73152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20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09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002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42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4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14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8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96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9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584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85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895A5-4A9B-4E13-A4B3-C3D92B7EFAF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09C6F-6A7D-4F28-AC23-A72FA2CD0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3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7600" y="85471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0194" y="5166591"/>
            <a:ext cx="60418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S1.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pSTAT5 activation of T conventional cells in male NOD-Y3 mice. Dose response curves of pSTAT5 activation of CD4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and CD8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T conventional cells stimulated with IL-2 for 15 min in vitro (A) and ex vivo pSTAT5 activation (B). Data were analyzed by Mann-Whitney test (n=5). (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C, D) CD4</a:t>
            </a:r>
            <a:r>
              <a:rPr lang="en-US" sz="11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 and CD8</a:t>
            </a:r>
            <a:r>
              <a:rPr lang="en-US" sz="11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 T conventional cells were activated in vitro for 48 hours with 3ug/mL anti-CD3 and anti-CD28. Representative flow plots of activated CD4</a:t>
            </a:r>
            <a:r>
              <a:rPr lang="en-US" sz="11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 and CD8</a:t>
            </a:r>
            <a:r>
              <a:rPr lang="en-US" sz="11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 cell IL-2R subunits (C) and dose response curves after stimulation with IL-2 for 15 min (D). </a:t>
            </a:r>
            <a:endParaRPr lang="en-US" sz="11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193" y="704655"/>
            <a:ext cx="6041813" cy="411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52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7600" y="85471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1418" y="6082145"/>
            <a:ext cx="52993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S2.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FACS analysis of T lymphocytes from female NOD-Y3 mice. (A) CD4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and CD8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T conventional cell proportion and CD44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expression. (B) Treg proportion and expression of CD25 and Foxp3 (n=6). 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Data were analyzed by Wilcoxon signed-rank test for MFIs or Mann-Whitney test.</a:t>
            </a:r>
            <a:endParaRPr lang="en-US" sz="11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025" y="1614952"/>
            <a:ext cx="3984750" cy="393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8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7600" y="85471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990" y="1502766"/>
            <a:ext cx="3784219" cy="23538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417" y="4222865"/>
            <a:ext cx="529936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S3. 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IL-2R</a:t>
            </a:r>
            <a:r>
              <a:rPr lang="el-GR" sz="1100" u="sng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Y3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 expression on the NOD BDC2.5 background. (A) Proportion of CD4</a:t>
            </a:r>
            <a:r>
              <a:rPr lang="en-US" sz="11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 Foxp3</a:t>
            </a:r>
            <a:r>
              <a:rPr lang="en-US" sz="11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 Tregs and their expression of CD25 (n=5). Data were analyzed by Mann-Whitney test and Wilcoxon signed-rank test for MFIs. (B) CD4</a:t>
            </a:r>
            <a:r>
              <a:rPr lang="en-US" sz="11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 Foxp3</a:t>
            </a:r>
            <a:r>
              <a:rPr lang="en-US" sz="1100" u="sng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cells and proportion of antigen-experienced cells (n=5). Data were analyzed by Mann-Whitney test. </a:t>
            </a:r>
            <a:endParaRPr lang="en-US" sz="1100" b="1" u="sng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935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7600" y="85471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896" y="1783938"/>
            <a:ext cx="3952407" cy="39705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0217" y="5975465"/>
            <a:ext cx="5321763" cy="105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S4.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Cell distribution of the non-T cell compartment in male NOD-Y3 mice. Representative flow plots from the spleen (A) and proportion of non-T immune cells from indicated tissues (B). </a:t>
            </a:r>
            <a:r>
              <a:rPr lang="en-US" sz="1100" u="sng" dirty="0">
                <a:latin typeface="Arial" panose="020B0604020202020204" pitchFamily="34" charset="0"/>
                <a:cs typeface="Arial" panose="020B0604020202020204" pitchFamily="34" charset="0"/>
              </a:rPr>
              <a:t>Data were analyzed by Mann-Whitney test (n=3-8). </a:t>
            </a:r>
            <a:endParaRPr lang="en-US" sz="11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740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288</Words>
  <Application>Microsoft Office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MIAMI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Malek, Thomas</dc:creator>
  <cp:lastModifiedBy>Malek, Thomas</cp:lastModifiedBy>
  <cp:revision>1</cp:revision>
  <dcterms:created xsi:type="dcterms:W3CDTF">2017-06-14T18:18:24Z</dcterms:created>
  <dcterms:modified xsi:type="dcterms:W3CDTF">2017-06-14T18:19:09Z</dcterms:modified>
</cp:coreProperties>
</file>