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3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7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5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7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3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93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9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2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29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1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5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ADE2C-4FE1-4898-A9B2-432DFAB070E8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8DB8C-B425-4981-95CA-17EA8975F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5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43001"/>
            <a:ext cx="1801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/>
              <a:t>Supplementary Fig. 2.</a:t>
            </a:r>
            <a:endParaRPr lang="ko-KR" altLang="en-US" sz="1400" b="1" dirty="0"/>
          </a:p>
        </p:txBody>
      </p:sp>
      <p:pic>
        <p:nvPicPr>
          <p:cNvPr id="8194" name="Picture 2" descr="F:\KYS\리비전\두번째 리비전\Figures\0008.jpg"/>
          <p:cNvPicPr>
            <a:picLocks noChangeAspect="1" noChangeArrowheads="1"/>
          </p:cNvPicPr>
          <p:nvPr/>
        </p:nvPicPr>
        <p:blipFill>
          <a:blip r:embed="rId2" cstate="print"/>
          <a:srcRect t="4204"/>
          <a:stretch>
            <a:fillRect/>
          </a:stretch>
        </p:blipFill>
        <p:spPr bwMode="auto">
          <a:xfrm>
            <a:off x="0" y="1559496"/>
            <a:ext cx="6858000" cy="9489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9641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Imm</dc:creator>
  <cp:lastModifiedBy>Imm</cp:lastModifiedBy>
  <cp:revision>1</cp:revision>
  <dcterms:created xsi:type="dcterms:W3CDTF">2018-01-22T13:22:49Z</dcterms:created>
  <dcterms:modified xsi:type="dcterms:W3CDTF">2018-01-22T13:23:16Z</dcterms:modified>
</cp:coreProperties>
</file>