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3" autoAdjust="0"/>
    <p:restoredTop sz="94660"/>
  </p:normalViewPr>
  <p:slideViewPr>
    <p:cSldViewPr snapToGrid="0" showGuides="1">
      <p:cViewPr>
        <p:scale>
          <a:sx n="230" d="100"/>
          <a:sy n="230" d="100"/>
        </p:scale>
        <p:origin x="-3774" y="-41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9F5D-736E-4466-845F-8B4E70D73AA2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2733-C10B-4AEC-832C-6A034B3E2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875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9F5D-736E-4466-845F-8B4E70D73AA2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2733-C10B-4AEC-832C-6A034B3E2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829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9F5D-736E-4466-845F-8B4E70D73AA2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2733-C10B-4AEC-832C-6A034B3E2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18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9F5D-736E-4466-845F-8B4E70D73AA2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2733-C10B-4AEC-832C-6A034B3E2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472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9F5D-736E-4466-845F-8B4E70D73AA2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2733-C10B-4AEC-832C-6A034B3E2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88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9F5D-736E-4466-845F-8B4E70D73AA2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2733-C10B-4AEC-832C-6A034B3E2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229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9F5D-736E-4466-845F-8B4E70D73AA2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2733-C10B-4AEC-832C-6A034B3E2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710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9F5D-736E-4466-845F-8B4E70D73AA2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2733-C10B-4AEC-832C-6A034B3E2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392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9F5D-736E-4466-845F-8B4E70D73AA2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2733-C10B-4AEC-832C-6A034B3E2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188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9F5D-736E-4466-845F-8B4E70D73AA2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2733-C10B-4AEC-832C-6A034B3E2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430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9F5D-736E-4466-845F-8B4E70D73AA2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92733-C10B-4AEC-832C-6A034B3E2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150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59F5D-736E-4466-845F-8B4E70D73AA2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92733-C10B-4AEC-832C-6A034B3E27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734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345" y="29045"/>
            <a:ext cx="5182118" cy="22850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11" b="4259"/>
          <a:stretch/>
        </p:blipFill>
        <p:spPr>
          <a:xfrm>
            <a:off x="1400118" y="4534862"/>
            <a:ext cx="5325536" cy="22723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12"/>
          <a:stretch/>
        </p:blipFill>
        <p:spPr>
          <a:xfrm>
            <a:off x="1409881" y="2267727"/>
            <a:ext cx="5387962" cy="2349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632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 Hoober</dc:creator>
  <cp:lastModifiedBy>Ken Hoober</cp:lastModifiedBy>
  <cp:revision>4</cp:revision>
  <cp:lastPrinted>2018-03-20T19:46:15Z</cp:lastPrinted>
  <dcterms:created xsi:type="dcterms:W3CDTF">2018-03-20T19:24:18Z</dcterms:created>
  <dcterms:modified xsi:type="dcterms:W3CDTF">2018-03-23T20:23:59Z</dcterms:modified>
</cp:coreProperties>
</file>