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985000" cy="92837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2862" y="-82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3" Type="http://schemas.openxmlformats.org/officeDocument/2006/relationships/image" Target="../media/image13.wmf"/><Relationship Id="rId18" Type="http://schemas.openxmlformats.org/officeDocument/2006/relationships/image" Target="../media/image18.wmf"/><Relationship Id="rId26" Type="http://schemas.openxmlformats.org/officeDocument/2006/relationships/image" Target="../media/image26.wmf"/><Relationship Id="rId39" Type="http://schemas.openxmlformats.org/officeDocument/2006/relationships/image" Target="../media/image39.wmf"/><Relationship Id="rId21" Type="http://schemas.openxmlformats.org/officeDocument/2006/relationships/image" Target="../media/image21.wmf"/><Relationship Id="rId34" Type="http://schemas.openxmlformats.org/officeDocument/2006/relationships/image" Target="../media/image34.wmf"/><Relationship Id="rId42" Type="http://schemas.openxmlformats.org/officeDocument/2006/relationships/image" Target="../media/image42.wmf"/><Relationship Id="rId47" Type="http://schemas.openxmlformats.org/officeDocument/2006/relationships/image" Target="../media/image47.wmf"/><Relationship Id="rId50" Type="http://schemas.openxmlformats.org/officeDocument/2006/relationships/image" Target="../media/image50.wmf"/><Relationship Id="rId55" Type="http://schemas.openxmlformats.org/officeDocument/2006/relationships/image" Target="../media/image55.wmf"/><Relationship Id="rId63" Type="http://schemas.openxmlformats.org/officeDocument/2006/relationships/image" Target="../media/image63.wmf"/><Relationship Id="rId68" Type="http://schemas.openxmlformats.org/officeDocument/2006/relationships/image" Target="../media/image68.wmf"/><Relationship Id="rId76" Type="http://schemas.openxmlformats.org/officeDocument/2006/relationships/image" Target="../media/image76.wmf"/><Relationship Id="rId84" Type="http://schemas.openxmlformats.org/officeDocument/2006/relationships/image" Target="../media/image84.wmf"/><Relationship Id="rId89" Type="http://schemas.openxmlformats.org/officeDocument/2006/relationships/image" Target="../media/image89.wmf"/><Relationship Id="rId7" Type="http://schemas.openxmlformats.org/officeDocument/2006/relationships/image" Target="../media/image7.wmf"/><Relationship Id="rId71" Type="http://schemas.openxmlformats.org/officeDocument/2006/relationships/image" Target="../media/image71.wmf"/><Relationship Id="rId92" Type="http://schemas.openxmlformats.org/officeDocument/2006/relationships/image" Target="../media/image92.wmf"/><Relationship Id="rId2" Type="http://schemas.openxmlformats.org/officeDocument/2006/relationships/image" Target="../media/image2.wmf"/><Relationship Id="rId16" Type="http://schemas.openxmlformats.org/officeDocument/2006/relationships/image" Target="../media/image16.wmf"/><Relationship Id="rId29" Type="http://schemas.openxmlformats.org/officeDocument/2006/relationships/image" Target="../media/image29.wmf"/><Relationship Id="rId11" Type="http://schemas.openxmlformats.org/officeDocument/2006/relationships/image" Target="../media/image11.wmf"/><Relationship Id="rId24" Type="http://schemas.openxmlformats.org/officeDocument/2006/relationships/image" Target="../media/image24.wmf"/><Relationship Id="rId32" Type="http://schemas.openxmlformats.org/officeDocument/2006/relationships/image" Target="../media/image32.wmf"/><Relationship Id="rId37" Type="http://schemas.openxmlformats.org/officeDocument/2006/relationships/image" Target="../media/image37.wmf"/><Relationship Id="rId40" Type="http://schemas.openxmlformats.org/officeDocument/2006/relationships/image" Target="../media/image40.wmf"/><Relationship Id="rId45" Type="http://schemas.openxmlformats.org/officeDocument/2006/relationships/image" Target="../media/image45.wmf"/><Relationship Id="rId53" Type="http://schemas.openxmlformats.org/officeDocument/2006/relationships/image" Target="../media/image53.wmf"/><Relationship Id="rId58" Type="http://schemas.openxmlformats.org/officeDocument/2006/relationships/image" Target="../media/image58.wmf"/><Relationship Id="rId66" Type="http://schemas.openxmlformats.org/officeDocument/2006/relationships/image" Target="../media/image66.wmf"/><Relationship Id="rId74" Type="http://schemas.openxmlformats.org/officeDocument/2006/relationships/image" Target="../media/image74.wmf"/><Relationship Id="rId79" Type="http://schemas.openxmlformats.org/officeDocument/2006/relationships/image" Target="../media/image79.wmf"/><Relationship Id="rId87" Type="http://schemas.openxmlformats.org/officeDocument/2006/relationships/image" Target="../media/image87.wmf"/><Relationship Id="rId5" Type="http://schemas.openxmlformats.org/officeDocument/2006/relationships/image" Target="../media/image5.wmf"/><Relationship Id="rId61" Type="http://schemas.openxmlformats.org/officeDocument/2006/relationships/image" Target="../media/image61.wmf"/><Relationship Id="rId82" Type="http://schemas.openxmlformats.org/officeDocument/2006/relationships/image" Target="../media/image82.wmf"/><Relationship Id="rId90" Type="http://schemas.openxmlformats.org/officeDocument/2006/relationships/image" Target="../media/image90.wmf"/><Relationship Id="rId95" Type="http://schemas.openxmlformats.org/officeDocument/2006/relationships/image" Target="../media/image95.wmf"/><Relationship Id="rId19" Type="http://schemas.openxmlformats.org/officeDocument/2006/relationships/image" Target="../media/image19.wmf"/><Relationship Id="rId14" Type="http://schemas.openxmlformats.org/officeDocument/2006/relationships/image" Target="../media/image14.wmf"/><Relationship Id="rId22" Type="http://schemas.openxmlformats.org/officeDocument/2006/relationships/image" Target="../media/image22.wmf"/><Relationship Id="rId27" Type="http://schemas.openxmlformats.org/officeDocument/2006/relationships/image" Target="../media/image27.wmf"/><Relationship Id="rId30" Type="http://schemas.openxmlformats.org/officeDocument/2006/relationships/image" Target="../media/image30.wmf"/><Relationship Id="rId35" Type="http://schemas.openxmlformats.org/officeDocument/2006/relationships/image" Target="../media/image35.wmf"/><Relationship Id="rId43" Type="http://schemas.openxmlformats.org/officeDocument/2006/relationships/image" Target="../media/image43.wmf"/><Relationship Id="rId48" Type="http://schemas.openxmlformats.org/officeDocument/2006/relationships/image" Target="../media/image48.wmf"/><Relationship Id="rId56" Type="http://schemas.openxmlformats.org/officeDocument/2006/relationships/image" Target="../media/image56.wmf"/><Relationship Id="rId64" Type="http://schemas.openxmlformats.org/officeDocument/2006/relationships/image" Target="../media/image64.wmf"/><Relationship Id="rId69" Type="http://schemas.openxmlformats.org/officeDocument/2006/relationships/image" Target="../media/image69.wmf"/><Relationship Id="rId77" Type="http://schemas.openxmlformats.org/officeDocument/2006/relationships/image" Target="../media/image77.wmf"/><Relationship Id="rId8" Type="http://schemas.openxmlformats.org/officeDocument/2006/relationships/image" Target="../media/image8.wmf"/><Relationship Id="rId51" Type="http://schemas.openxmlformats.org/officeDocument/2006/relationships/image" Target="../media/image51.wmf"/><Relationship Id="rId72" Type="http://schemas.openxmlformats.org/officeDocument/2006/relationships/image" Target="../media/image72.wmf"/><Relationship Id="rId80" Type="http://schemas.openxmlformats.org/officeDocument/2006/relationships/image" Target="../media/image80.wmf"/><Relationship Id="rId85" Type="http://schemas.openxmlformats.org/officeDocument/2006/relationships/image" Target="../media/image85.wmf"/><Relationship Id="rId93" Type="http://schemas.openxmlformats.org/officeDocument/2006/relationships/image" Target="../media/image93.wmf"/><Relationship Id="rId3" Type="http://schemas.openxmlformats.org/officeDocument/2006/relationships/image" Target="../media/image3.wmf"/><Relationship Id="rId12" Type="http://schemas.openxmlformats.org/officeDocument/2006/relationships/image" Target="../media/image12.wmf"/><Relationship Id="rId17" Type="http://schemas.openxmlformats.org/officeDocument/2006/relationships/image" Target="../media/image17.wmf"/><Relationship Id="rId25" Type="http://schemas.openxmlformats.org/officeDocument/2006/relationships/image" Target="../media/image25.wmf"/><Relationship Id="rId33" Type="http://schemas.openxmlformats.org/officeDocument/2006/relationships/image" Target="../media/image33.wmf"/><Relationship Id="rId38" Type="http://schemas.openxmlformats.org/officeDocument/2006/relationships/image" Target="../media/image38.wmf"/><Relationship Id="rId46" Type="http://schemas.openxmlformats.org/officeDocument/2006/relationships/image" Target="../media/image46.wmf"/><Relationship Id="rId59" Type="http://schemas.openxmlformats.org/officeDocument/2006/relationships/image" Target="../media/image59.wmf"/><Relationship Id="rId67" Type="http://schemas.openxmlformats.org/officeDocument/2006/relationships/image" Target="../media/image67.wmf"/><Relationship Id="rId20" Type="http://schemas.openxmlformats.org/officeDocument/2006/relationships/image" Target="../media/image20.wmf"/><Relationship Id="rId41" Type="http://schemas.openxmlformats.org/officeDocument/2006/relationships/image" Target="../media/image41.wmf"/><Relationship Id="rId54" Type="http://schemas.openxmlformats.org/officeDocument/2006/relationships/image" Target="../media/image54.wmf"/><Relationship Id="rId62" Type="http://schemas.openxmlformats.org/officeDocument/2006/relationships/image" Target="../media/image62.wmf"/><Relationship Id="rId70" Type="http://schemas.openxmlformats.org/officeDocument/2006/relationships/image" Target="../media/image70.wmf"/><Relationship Id="rId75" Type="http://schemas.openxmlformats.org/officeDocument/2006/relationships/image" Target="../media/image75.wmf"/><Relationship Id="rId83" Type="http://schemas.openxmlformats.org/officeDocument/2006/relationships/image" Target="../media/image83.wmf"/><Relationship Id="rId88" Type="http://schemas.openxmlformats.org/officeDocument/2006/relationships/image" Target="../media/image88.wmf"/><Relationship Id="rId91" Type="http://schemas.openxmlformats.org/officeDocument/2006/relationships/image" Target="../media/image91.wmf"/><Relationship Id="rId96" Type="http://schemas.openxmlformats.org/officeDocument/2006/relationships/image" Target="../media/image96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15" Type="http://schemas.openxmlformats.org/officeDocument/2006/relationships/image" Target="../media/image15.wmf"/><Relationship Id="rId23" Type="http://schemas.openxmlformats.org/officeDocument/2006/relationships/image" Target="../media/image23.wmf"/><Relationship Id="rId28" Type="http://schemas.openxmlformats.org/officeDocument/2006/relationships/image" Target="../media/image28.wmf"/><Relationship Id="rId36" Type="http://schemas.openxmlformats.org/officeDocument/2006/relationships/image" Target="../media/image36.wmf"/><Relationship Id="rId49" Type="http://schemas.openxmlformats.org/officeDocument/2006/relationships/image" Target="../media/image49.wmf"/><Relationship Id="rId57" Type="http://schemas.openxmlformats.org/officeDocument/2006/relationships/image" Target="../media/image57.wmf"/><Relationship Id="rId10" Type="http://schemas.openxmlformats.org/officeDocument/2006/relationships/image" Target="../media/image10.wmf"/><Relationship Id="rId31" Type="http://schemas.openxmlformats.org/officeDocument/2006/relationships/image" Target="../media/image31.wmf"/><Relationship Id="rId44" Type="http://schemas.openxmlformats.org/officeDocument/2006/relationships/image" Target="../media/image44.wmf"/><Relationship Id="rId52" Type="http://schemas.openxmlformats.org/officeDocument/2006/relationships/image" Target="../media/image52.wmf"/><Relationship Id="rId60" Type="http://schemas.openxmlformats.org/officeDocument/2006/relationships/image" Target="../media/image60.wmf"/><Relationship Id="rId65" Type="http://schemas.openxmlformats.org/officeDocument/2006/relationships/image" Target="../media/image65.wmf"/><Relationship Id="rId73" Type="http://schemas.openxmlformats.org/officeDocument/2006/relationships/image" Target="../media/image73.wmf"/><Relationship Id="rId78" Type="http://schemas.openxmlformats.org/officeDocument/2006/relationships/image" Target="../media/image78.wmf"/><Relationship Id="rId81" Type="http://schemas.openxmlformats.org/officeDocument/2006/relationships/image" Target="../media/image81.wmf"/><Relationship Id="rId86" Type="http://schemas.openxmlformats.org/officeDocument/2006/relationships/image" Target="../media/image86.wmf"/><Relationship Id="rId94" Type="http://schemas.openxmlformats.org/officeDocument/2006/relationships/image" Target="../media/image94.wmf"/><Relationship Id="rId4" Type="http://schemas.openxmlformats.org/officeDocument/2006/relationships/image" Target="../media/image4.wmf"/><Relationship Id="rId9" Type="http://schemas.openxmlformats.org/officeDocument/2006/relationships/image" Target="../media/image9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037AC-32C3-4456-8206-A24608E7C88E}" type="datetimeFigureOut">
              <a:rPr lang="en-US" smtClean="0"/>
              <a:t>6/4/2016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A86BE-876E-40A9-93E1-11BF06782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044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037AC-32C3-4456-8206-A24608E7C88E}" type="datetimeFigureOut">
              <a:rPr lang="en-US" smtClean="0"/>
              <a:t>6/4/2016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A86BE-876E-40A9-93E1-11BF06782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243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037AC-32C3-4456-8206-A24608E7C88E}" type="datetimeFigureOut">
              <a:rPr lang="en-US" smtClean="0"/>
              <a:t>6/4/2016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A86BE-876E-40A9-93E1-11BF06782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987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037AC-32C3-4456-8206-A24608E7C88E}" type="datetimeFigureOut">
              <a:rPr lang="en-US" smtClean="0"/>
              <a:t>6/4/2016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A86BE-876E-40A9-93E1-11BF06782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039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037AC-32C3-4456-8206-A24608E7C88E}" type="datetimeFigureOut">
              <a:rPr lang="en-US" smtClean="0"/>
              <a:t>6/4/2016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A86BE-876E-40A9-93E1-11BF06782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287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037AC-32C3-4456-8206-A24608E7C88E}" type="datetimeFigureOut">
              <a:rPr lang="en-US" smtClean="0"/>
              <a:t>6/4/2016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A86BE-876E-40A9-93E1-11BF06782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4421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037AC-32C3-4456-8206-A24608E7C88E}" type="datetimeFigureOut">
              <a:rPr lang="en-US" smtClean="0"/>
              <a:t>6/4/2016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A86BE-876E-40A9-93E1-11BF06782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041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037AC-32C3-4456-8206-A24608E7C88E}" type="datetimeFigureOut">
              <a:rPr lang="en-US" smtClean="0"/>
              <a:t>6/4/2016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A86BE-876E-40A9-93E1-11BF06782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94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037AC-32C3-4456-8206-A24608E7C88E}" type="datetimeFigureOut">
              <a:rPr lang="en-US" smtClean="0"/>
              <a:t>6/4/2016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A86BE-876E-40A9-93E1-11BF06782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3117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037AC-32C3-4456-8206-A24608E7C88E}" type="datetimeFigureOut">
              <a:rPr lang="en-US" smtClean="0"/>
              <a:t>6/4/2016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A86BE-876E-40A9-93E1-11BF06782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119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037AC-32C3-4456-8206-A24608E7C88E}" type="datetimeFigureOut">
              <a:rPr lang="en-US" smtClean="0"/>
              <a:t>6/4/2016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A86BE-876E-40A9-93E1-11BF06782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031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3037AC-32C3-4456-8206-A24608E7C88E}" type="datetimeFigureOut">
              <a:rPr lang="en-US" smtClean="0"/>
              <a:t>6/4/2016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6A86BE-876E-40A9-93E1-11BF06782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113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7" Type="http://schemas.openxmlformats.org/officeDocument/2006/relationships/oleObject" Target="../embeddings/oleObject58.bin"/><Relationship Id="rId21" Type="http://schemas.openxmlformats.org/officeDocument/2006/relationships/oleObject" Target="../embeddings/oleObject10.bin"/><Relationship Id="rId42" Type="http://schemas.openxmlformats.org/officeDocument/2006/relationships/image" Target="../media/image20.wmf"/><Relationship Id="rId47" Type="http://schemas.openxmlformats.org/officeDocument/2006/relationships/oleObject" Target="../embeddings/oleObject23.bin"/><Relationship Id="rId63" Type="http://schemas.openxmlformats.org/officeDocument/2006/relationships/oleObject" Target="../embeddings/oleObject31.bin"/><Relationship Id="rId68" Type="http://schemas.openxmlformats.org/officeDocument/2006/relationships/image" Target="../media/image33.wmf"/><Relationship Id="rId84" Type="http://schemas.openxmlformats.org/officeDocument/2006/relationships/image" Target="../media/image41.wmf"/><Relationship Id="rId89" Type="http://schemas.openxmlformats.org/officeDocument/2006/relationships/oleObject" Target="../embeddings/oleObject44.bin"/><Relationship Id="rId112" Type="http://schemas.openxmlformats.org/officeDocument/2006/relationships/image" Target="../media/image55.wmf"/><Relationship Id="rId133" Type="http://schemas.openxmlformats.org/officeDocument/2006/relationships/oleObject" Target="../embeddings/oleObject66.bin"/><Relationship Id="rId138" Type="http://schemas.openxmlformats.org/officeDocument/2006/relationships/image" Target="../media/image68.wmf"/><Relationship Id="rId154" Type="http://schemas.openxmlformats.org/officeDocument/2006/relationships/image" Target="../media/image76.wmf"/><Relationship Id="rId159" Type="http://schemas.openxmlformats.org/officeDocument/2006/relationships/oleObject" Target="../embeddings/oleObject79.bin"/><Relationship Id="rId175" Type="http://schemas.openxmlformats.org/officeDocument/2006/relationships/oleObject" Target="../embeddings/oleObject87.bin"/><Relationship Id="rId170" Type="http://schemas.openxmlformats.org/officeDocument/2006/relationships/image" Target="../media/image84.wmf"/><Relationship Id="rId191" Type="http://schemas.openxmlformats.org/officeDocument/2006/relationships/oleObject" Target="../embeddings/oleObject95.bin"/><Relationship Id="rId16" Type="http://schemas.openxmlformats.org/officeDocument/2006/relationships/image" Target="../media/image7.wmf"/><Relationship Id="rId107" Type="http://schemas.openxmlformats.org/officeDocument/2006/relationships/oleObject" Target="../embeddings/oleObject53.bin"/><Relationship Id="rId11" Type="http://schemas.openxmlformats.org/officeDocument/2006/relationships/oleObject" Target="../embeddings/oleObject5.bin"/><Relationship Id="rId32" Type="http://schemas.openxmlformats.org/officeDocument/2006/relationships/image" Target="../media/image15.wmf"/><Relationship Id="rId37" Type="http://schemas.openxmlformats.org/officeDocument/2006/relationships/oleObject" Target="../embeddings/oleObject18.bin"/><Relationship Id="rId53" Type="http://schemas.openxmlformats.org/officeDocument/2006/relationships/oleObject" Target="../embeddings/oleObject26.bin"/><Relationship Id="rId58" Type="http://schemas.openxmlformats.org/officeDocument/2006/relationships/image" Target="../media/image28.wmf"/><Relationship Id="rId74" Type="http://schemas.openxmlformats.org/officeDocument/2006/relationships/image" Target="../media/image36.wmf"/><Relationship Id="rId79" Type="http://schemas.openxmlformats.org/officeDocument/2006/relationships/oleObject" Target="../embeddings/oleObject39.bin"/><Relationship Id="rId102" Type="http://schemas.openxmlformats.org/officeDocument/2006/relationships/image" Target="../media/image50.wmf"/><Relationship Id="rId123" Type="http://schemas.openxmlformats.org/officeDocument/2006/relationships/oleObject" Target="../embeddings/oleObject61.bin"/><Relationship Id="rId128" Type="http://schemas.openxmlformats.org/officeDocument/2006/relationships/image" Target="../media/image63.wmf"/><Relationship Id="rId144" Type="http://schemas.openxmlformats.org/officeDocument/2006/relationships/image" Target="../media/image71.wmf"/><Relationship Id="rId149" Type="http://schemas.openxmlformats.org/officeDocument/2006/relationships/oleObject" Target="../embeddings/oleObject74.bin"/><Relationship Id="rId5" Type="http://schemas.openxmlformats.org/officeDocument/2006/relationships/oleObject" Target="../embeddings/oleObject2.bin"/><Relationship Id="rId90" Type="http://schemas.openxmlformats.org/officeDocument/2006/relationships/image" Target="../media/image44.wmf"/><Relationship Id="rId95" Type="http://schemas.openxmlformats.org/officeDocument/2006/relationships/oleObject" Target="../embeddings/oleObject47.bin"/><Relationship Id="rId160" Type="http://schemas.openxmlformats.org/officeDocument/2006/relationships/image" Target="../media/image79.wmf"/><Relationship Id="rId165" Type="http://schemas.openxmlformats.org/officeDocument/2006/relationships/oleObject" Target="../embeddings/oleObject82.bin"/><Relationship Id="rId181" Type="http://schemas.openxmlformats.org/officeDocument/2006/relationships/oleObject" Target="../embeddings/oleObject90.bin"/><Relationship Id="rId186" Type="http://schemas.openxmlformats.org/officeDocument/2006/relationships/image" Target="../media/image92.wmf"/><Relationship Id="rId22" Type="http://schemas.openxmlformats.org/officeDocument/2006/relationships/image" Target="../media/image10.wmf"/><Relationship Id="rId27" Type="http://schemas.openxmlformats.org/officeDocument/2006/relationships/oleObject" Target="../embeddings/oleObject13.bin"/><Relationship Id="rId43" Type="http://schemas.openxmlformats.org/officeDocument/2006/relationships/oleObject" Target="../embeddings/oleObject21.bin"/><Relationship Id="rId48" Type="http://schemas.openxmlformats.org/officeDocument/2006/relationships/image" Target="../media/image23.wmf"/><Relationship Id="rId64" Type="http://schemas.openxmlformats.org/officeDocument/2006/relationships/image" Target="../media/image31.wmf"/><Relationship Id="rId69" Type="http://schemas.openxmlformats.org/officeDocument/2006/relationships/oleObject" Target="../embeddings/oleObject34.bin"/><Relationship Id="rId113" Type="http://schemas.openxmlformats.org/officeDocument/2006/relationships/oleObject" Target="../embeddings/oleObject56.bin"/><Relationship Id="rId118" Type="http://schemas.openxmlformats.org/officeDocument/2006/relationships/image" Target="../media/image58.wmf"/><Relationship Id="rId134" Type="http://schemas.openxmlformats.org/officeDocument/2006/relationships/image" Target="../media/image66.wmf"/><Relationship Id="rId139" Type="http://schemas.openxmlformats.org/officeDocument/2006/relationships/oleObject" Target="../embeddings/oleObject69.bin"/><Relationship Id="rId80" Type="http://schemas.openxmlformats.org/officeDocument/2006/relationships/image" Target="../media/image39.wmf"/><Relationship Id="rId85" Type="http://schemas.openxmlformats.org/officeDocument/2006/relationships/oleObject" Target="../embeddings/oleObject42.bin"/><Relationship Id="rId150" Type="http://schemas.openxmlformats.org/officeDocument/2006/relationships/image" Target="../media/image74.wmf"/><Relationship Id="rId155" Type="http://schemas.openxmlformats.org/officeDocument/2006/relationships/oleObject" Target="../embeddings/oleObject77.bin"/><Relationship Id="rId171" Type="http://schemas.openxmlformats.org/officeDocument/2006/relationships/oleObject" Target="../embeddings/oleObject85.bin"/><Relationship Id="rId176" Type="http://schemas.openxmlformats.org/officeDocument/2006/relationships/image" Target="../media/image87.wmf"/><Relationship Id="rId192" Type="http://schemas.openxmlformats.org/officeDocument/2006/relationships/image" Target="../media/image95.wmf"/><Relationship Id="rId12" Type="http://schemas.openxmlformats.org/officeDocument/2006/relationships/image" Target="../media/image5.wmf"/><Relationship Id="rId17" Type="http://schemas.openxmlformats.org/officeDocument/2006/relationships/oleObject" Target="../embeddings/oleObject8.bin"/><Relationship Id="rId33" Type="http://schemas.openxmlformats.org/officeDocument/2006/relationships/oleObject" Target="../embeddings/oleObject16.bin"/><Relationship Id="rId38" Type="http://schemas.openxmlformats.org/officeDocument/2006/relationships/image" Target="../media/image18.wmf"/><Relationship Id="rId59" Type="http://schemas.openxmlformats.org/officeDocument/2006/relationships/oleObject" Target="../embeddings/oleObject29.bin"/><Relationship Id="rId103" Type="http://schemas.openxmlformats.org/officeDocument/2006/relationships/oleObject" Target="../embeddings/oleObject51.bin"/><Relationship Id="rId108" Type="http://schemas.openxmlformats.org/officeDocument/2006/relationships/image" Target="../media/image53.wmf"/><Relationship Id="rId124" Type="http://schemas.openxmlformats.org/officeDocument/2006/relationships/image" Target="../media/image61.wmf"/><Relationship Id="rId129" Type="http://schemas.openxmlformats.org/officeDocument/2006/relationships/oleObject" Target="../embeddings/oleObject64.bin"/><Relationship Id="rId54" Type="http://schemas.openxmlformats.org/officeDocument/2006/relationships/image" Target="../media/image26.wmf"/><Relationship Id="rId70" Type="http://schemas.openxmlformats.org/officeDocument/2006/relationships/image" Target="../media/image34.wmf"/><Relationship Id="rId75" Type="http://schemas.openxmlformats.org/officeDocument/2006/relationships/oleObject" Target="../embeddings/oleObject37.bin"/><Relationship Id="rId91" Type="http://schemas.openxmlformats.org/officeDocument/2006/relationships/oleObject" Target="../embeddings/oleObject45.bin"/><Relationship Id="rId96" Type="http://schemas.openxmlformats.org/officeDocument/2006/relationships/image" Target="../media/image47.wmf"/><Relationship Id="rId140" Type="http://schemas.openxmlformats.org/officeDocument/2006/relationships/image" Target="../media/image69.wmf"/><Relationship Id="rId145" Type="http://schemas.openxmlformats.org/officeDocument/2006/relationships/oleObject" Target="../embeddings/oleObject72.bin"/><Relationship Id="rId161" Type="http://schemas.openxmlformats.org/officeDocument/2006/relationships/oleObject" Target="../embeddings/oleObject80.bin"/><Relationship Id="rId166" Type="http://schemas.openxmlformats.org/officeDocument/2006/relationships/image" Target="../media/image82.wmf"/><Relationship Id="rId182" Type="http://schemas.openxmlformats.org/officeDocument/2006/relationships/image" Target="../media/image90.wmf"/><Relationship Id="rId187" Type="http://schemas.openxmlformats.org/officeDocument/2006/relationships/oleObject" Target="../embeddings/oleObject93.bin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23" Type="http://schemas.openxmlformats.org/officeDocument/2006/relationships/oleObject" Target="../embeddings/oleObject11.bin"/><Relationship Id="rId28" Type="http://schemas.openxmlformats.org/officeDocument/2006/relationships/image" Target="../media/image13.wmf"/><Relationship Id="rId49" Type="http://schemas.openxmlformats.org/officeDocument/2006/relationships/oleObject" Target="../embeddings/oleObject24.bin"/><Relationship Id="rId114" Type="http://schemas.openxmlformats.org/officeDocument/2006/relationships/image" Target="../media/image56.wmf"/><Relationship Id="rId119" Type="http://schemas.openxmlformats.org/officeDocument/2006/relationships/oleObject" Target="../embeddings/oleObject59.bin"/><Relationship Id="rId44" Type="http://schemas.openxmlformats.org/officeDocument/2006/relationships/image" Target="../media/image21.wmf"/><Relationship Id="rId60" Type="http://schemas.openxmlformats.org/officeDocument/2006/relationships/image" Target="../media/image29.wmf"/><Relationship Id="rId65" Type="http://schemas.openxmlformats.org/officeDocument/2006/relationships/oleObject" Target="../embeddings/oleObject32.bin"/><Relationship Id="rId81" Type="http://schemas.openxmlformats.org/officeDocument/2006/relationships/oleObject" Target="../embeddings/oleObject40.bin"/><Relationship Id="rId86" Type="http://schemas.openxmlformats.org/officeDocument/2006/relationships/image" Target="../media/image42.wmf"/><Relationship Id="rId130" Type="http://schemas.openxmlformats.org/officeDocument/2006/relationships/image" Target="../media/image64.wmf"/><Relationship Id="rId135" Type="http://schemas.openxmlformats.org/officeDocument/2006/relationships/oleObject" Target="../embeddings/oleObject67.bin"/><Relationship Id="rId151" Type="http://schemas.openxmlformats.org/officeDocument/2006/relationships/oleObject" Target="../embeddings/oleObject75.bin"/><Relationship Id="rId156" Type="http://schemas.openxmlformats.org/officeDocument/2006/relationships/image" Target="../media/image77.wmf"/><Relationship Id="rId177" Type="http://schemas.openxmlformats.org/officeDocument/2006/relationships/oleObject" Target="../embeddings/oleObject88.bin"/><Relationship Id="rId172" Type="http://schemas.openxmlformats.org/officeDocument/2006/relationships/image" Target="../media/image85.wmf"/><Relationship Id="rId193" Type="http://schemas.openxmlformats.org/officeDocument/2006/relationships/oleObject" Target="../embeddings/oleObject96.bin"/><Relationship Id="rId13" Type="http://schemas.openxmlformats.org/officeDocument/2006/relationships/oleObject" Target="../embeddings/oleObject6.bin"/><Relationship Id="rId18" Type="http://schemas.openxmlformats.org/officeDocument/2006/relationships/image" Target="../media/image8.wmf"/><Relationship Id="rId39" Type="http://schemas.openxmlformats.org/officeDocument/2006/relationships/oleObject" Target="../embeddings/oleObject19.bin"/><Relationship Id="rId109" Type="http://schemas.openxmlformats.org/officeDocument/2006/relationships/oleObject" Target="../embeddings/oleObject54.bin"/><Relationship Id="rId34" Type="http://schemas.openxmlformats.org/officeDocument/2006/relationships/image" Target="../media/image16.wmf"/><Relationship Id="rId50" Type="http://schemas.openxmlformats.org/officeDocument/2006/relationships/image" Target="../media/image24.wmf"/><Relationship Id="rId55" Type="http://schemas.openxmlformats.org/officeDocument/2006/relationships/oleObject" Target="../embeddings/oleObject27.bin"/><Relationship Id="rId76" Type="http://schemas.openxmlformats.org/officeDocument/2006/relationships/image" Target="../media/image37.wmf"/><Relationship Id="rId97" Type="http://schemas.openxmlformats.org/officeDocument/2006/relationships/oleObject" Target="../embeddings/oleObject48.bin"/><Relationship Id="rId104" Type="http://schemas.openxmlformats.org/officeDocument/2006/relationships/image" Target="../media/image51.wmf"/><Relationship Id="rId120" Type="http://schemas.openxmlformats.org/officeDocument/2006/relationships/image" Target="../media/image59.wmf"/><Relationship Id="rId125" Type="http://schemas.openxmlformats.org/officeDocument/2006/relationships/oleObject" Target="../embeddings/oleObject62.bin"/><Relationship Id="rId141" Type="http://schemas.openxmlformats.org/officeDocument/2006/relationships/oleObject" Target="../embeddings/oleObject70.bin"/><Relationship Id="rId146" Type="http://schemas.openxmlformats.org/officeDocument/2006/relationships/image" Target="../media/image72.wmf"/><Relationship Id="rId167" Type="http://schemas.openxmlformats.org/officeDocument/2006/relationships/oleObject" Target="../embeddings/oleObject83.bin"/><Relationship Id="rId188" Type="http://schemas.openxmlformats.org/officeDocument/2006/relationships/image" Target="../media/image93.wmf"/><Relationship Id="rId7" Type="http://schemas.openxmlformats.org/officeDocument/2006/relationships/oleObject" Target="../embeddings/oleObject3.bin"/><Relationship Id="rId71" Type="http://schemas.openxmlformats.org/officeDocument/2006/relationships/oleObject" Target="../embeddings/oleObject35.bin"/><Relationship Id="rId92" Type="http://schemas.openxmlformats.org/officeDocument/2006/relationships/image" Target="../media/image45.wmf"/><Relationship Id="rId162" Type="http://schemas.openxmlformats.org/officeDocument/2006/relationships/image" Target="../media/image80.wmf"/><Relationship Id="rId183" Type="http://schemas.openxmlformats.org/officeDocument/2006/relationships/oleObject" Target="../embeddings/oleObject91.bin"/><Relationship Id="rId2" Type="http://schemas.openxmlformats.org/officeDocument/2006/relationships/slideLayout" Target="../slideLayouts/slideLayout1.xml"/><Relationship Id="rId29" Type="http://schemas.openxmlformats.org/officeDocument/2006/relationships/oleObject" Target="../embeddings/oleObject14.bin"/><Relationship Id="rId24" Type="http://schemas.openxmlformats.org/officeDocument/2006/relationships/image" Target="../media/image11.wmf"/><Relationship Id="rId40" Type="http://schemas.openxmlformats.org/officeDocument/2006/relationships/image" Target="../media/image19.wmf"/><Relationship Id="rId45" Type="http://schemas.openxmlformats.org/officeDocument/2006/relationships/oleObject" Target="../embeddings/oleObject22.bin"/><Relationship Id="rId66" Type="http://schemas.openxmlformats.org/officeDocument/2006/relationships/image" Target="../media/image32.wmf"/><Relationship Id="rId87" Type="http://schemas.openxmlformats.org/officeDocument/2006/relationships/oleObject" Target="../embeddings/oleObject43.bin"/><Relationship Id="rId110" Type="http://schemas.openxmlformats.org/officeDocument/2006/relationships/image" Target="../media/image54.wmf"/><Relationship Id="rId115" Type="http://schemas.openxmlformats.org/officeDocument/2006/relationships/oleObject" Target="../embeddings/oleObject57.bin"/><Relationship Id="rId131" Type="http://schemas.openxmlformats.org/officeDocument/2006/relationships/oleObject" Target="../embeddings/oleObject65.bin"/><Relationship Id="rId136" Type="http://schemas.openxmlformats.org/officeDocument/2006/relationships/image" Target="../media/image67.wmf"/><Relationship Id="rId157" Type="http://schemas.openxmlformats.org/officeDocument/2006/relationships/oleObject" Target="../embeddings/oleObject78.bin"/><Relationship Id="rId178" Type="http://schemas.openxmlformats.org/officeDocument/2006/relationships/image" Target="../media/image88.wmf"/><Relationship Id="rId61" Type="http://schemas.openxmlformats.org/officeDocument/2006/relationships/oleObject" Target="../embeddings/oleObject30.bin"/><Relationship Id="rId82" Type="http://schemas.openxmlformats.org/officeDocument/2006/relationships/image" Target="../media/image40.wmf"/><Relationship Id="rId152" Type="http://schemas.openxmlformats.org/officeDocument/2006/relationships/image" Target="../media/image75.wmf"/><Relationship Id="rId173" Type="http://schemas.openxmlformats.org/officeDocument/2006/relationships/oleObject" Target="../embeddings/oleObject86.bin"/><Relationship Id="rId194" Type="http://schemas.openxmlformats.org/officeDocument/2006/relationships/image" Target="../media/image96.wmf"/><Relationship Id="rId19" Type="http://schemas.openxmlformats.org/officeDocument/2006/relationships/oleObject" Target="../embeddings/oleObject9.bin"/><Relationship Id="rId14" Type="http://schemas.openxmlformats.org/officeDocument/2006/relationships/image" Target="../media/image6.wmf"/><Relationship Id="rId30" Type="http://schemas.openxmlformats.org/officeDocument/2006/relationships/image" Target="../media/image14.wmf"/><Relationship Id="rId35" Type="http://schemas.openxmlformats.org/officeDocument/2006/relationships/oleObject" Target="../embeddings/oleObject17.bin"/><Relationship Id="rId56" Type="http://schemas.openxmlformats.org/officeDocument/2006/relationships/image" Target="../media/image27.wmf"/><Relationship Id="rId77" Type="http://schemas.openxmlformats.org/officeDocument/2006/relationships/oleObject" Target="../embeddings/oleObject38.bin"/><Relationship Id="rId100" Type="http://schemas.openxmlformats.org/officeDocument/2006/relationships/image" Target="../media/image49.wmf"/><Relationship Id="rId105" Type="http://schemas.openxmlformats.org/officeDocument/2006/relationships/oleObject" Target="../embeddings/oleObject52.bin"/><Relationship Id="rId126" Type="http://schemas.openxmlformats.org/officeDocument/2006/relationships/image" Target="../media/image62.wmf"/><Relationship Id="rId147" Type="http://schemas.openxmlformats.org/officeDocument/2006/relationships/oleObject" Target="../embeddings/oleObject73.bin"/><Relationship Id="rId168" Type="http://schemas.openxmlformats.org/officeDocument/2006/relationships/image" Target="../media/image83.wmf"/><Relationship Id="rId8" Type="http://schemas.openxmlformats.org/officeDocument/2006/relationships/image" Target="../media/image3.wmf"/><Relationship Id="rId51" Type="http://schemas.openxmlformats.org/officeDocument/2006/relationships/oleObject" Target="../embeddings/oleObject25.bin"/><Relationship Id="rId72" Type="http://schemas.openxmlformats.org/officeDocument/2006/relationships/image" Target="../media/image35.wmf"/><Relationship Id="rId93" Type="http://schemas.openxmlformats.org/officeDocument/2006/relationships/oleObject" Target="../embeddings/oleObject46.bin"/><Relationship Id="rId98" Type="http://schemas.openxmlformats.org/officeDocument/2006/relationships/image" Target="../media/image48.wmf"/><Relationship Id="rId121" Type="http://schemas.openxmlformats.org/officeDocument/2006/relationships/oleObject" Target="../embeddings/oleObject60.bin"/><Relationship Id="rId142" Type="http://schemas.openxmlformats.org/officeDocument/2006/relationships/image" Target="../media/image70.wmf"/><Relationship Id="rId163" Type="http://schemas.openxmlformats.org/officeDocument/2006/relationships/oleObject" Target="../embeddings/oleObject81.bin"/><Relationship Id="rId184" Type="http://schemas.openxmlformats.org/officeDocument/2006/relationships/image" Target="../media/image91.wmf"/><Relationship Id="rId189" Type="http://schemas.openxmlformats.org/officeDocument/2006/relationships/oleObject" Target="../embeddings/oleObject94.bin"/><Relationship Id="rId3" Type="http://schemas.openxmlformats.org/officeDocument/2006/relationships/oleObject" Target="../embeddings/oleObject1.bin"/><Relationship Id="rId25" Type="http://schemas.openxmlformats.org/officeDocument/2006/relationships/oleObject" Target="../embeddings/oleObject12.bin"/><Relationship Id="rId46" Type="http://schemas.openxmlformats.org/officeDocument/2006/relationships/image" Target="../media/image22.wmf"/><Relationship Id="rId67" Type="http://schemas.openxmlformats.org/officeDocument/2006/relationships/oleObject" Target="../embeddings/oleObject33.bin"/><Relationship Id="rId116" Type="http://schemas.openxmlformats.org/officeDocument/2006/relationships/image" Target="../media/image57.wmf"/><Relationship Id="rId137" Type="http://schemas.openxmlformats.org/officeDocument/2006/relationships/oleObject" Target="../embeddings/oleObject68.bin"/><Relationship Id="rId158" Type="http://schemas.openxmlformats.org/officeDocument/2006/relationships/image" Target="../media/image78.wmf"/><Relationship Id="rId20" Type="http://schemas.openxmlformats.org/officeDocument/2006/relationships/image" Target="../media/image9.wmf"/><Relationship Id="rId41" Type="http://schemas.openxmlformats.org/officeDocument/2006/relationships/oleObject" Target="../embeddings/oleObject20.bin"/><Relationship Id="rId62" Type="http://schemas.openxmlformats.org/officeDocument/2006/relationships/image" Target="../media/image30.wmf"/><Relationship Id="rId83" Type="http://schemas.openxmlformats.org/officeDocument/2006/relationships/oleObject" Target="../embeddings/oleObject41.bin"/><Relationship Id="rId88" Type="http://schemas.openxmlformats.org/officeDocument/2006/relationships/image" Target="../media/image43.wmf"/><Relationship Id="rId111" Type="http://schemas.openxmlformats.org/officeDocument/2006/relationships/oleObject" Target="../embeddings/oleObject55.bin"/><Relationship Id="rId132" Type="http://schemas.openxmlformats.org/officeDocument/2006/relationships/image" Target="../media/image65.wmf"/><Relationship Id="rId153" Type="http://schemas.openxmlformats.org/officeDocument/2006/relationships/oleObject" Target="../embeddings/oleObject76.bin"/><Relationship Id="rId174" Type="http://schemas.openxmlformats.org/officeDocument/2006/relationships/image" Target="../media/image86.wmf"/><Relationship Id="rId179" Type="http://schemas.openxmlformats.org/officeDocument/2006/relationships/oleObject" Target="../embeddings/oleObject89.bin"/><Relationship Id="rId190" Type="http://schemas.openxmlformats.org/officeDocument/2006/relationships/image" Target="../media/image94.wmf"/><Relationship Id="rId15" Type="http://schemas.openxmlformats.org/officeDocument/2006/relationships/oleObject" Target="../embeddings/oleObject7.bin"/><Relationship Id="rId36" Type="http://schemas.openxmlformats.org/officeDocument/2006/relationships/image" Target="../media/image17.wmf"/><Relationship Id="rId57" Type="http://schemas.openxmlformats.org/officeDocument/2006/relationships/oleObject" Target="../embeddings/oleObject28.bin"/><Relationship Id="rId106" Type="http://schemas.openxmlformats.org/officeDocument/2006/relationships/image" Target="../media/image52.wmf"/><Relationship Id="rId127" Type="http://schemas.openxmlformats.org/officeDocument/2006/relationships/oleObject" Target="../embeddings/oleObject63.bin"/><Relationship Id="rId10" Type="http://schemas.openxmlformats.org/officeDocument/2006/relationships/image" Target="../media/image4.wmf"/><Relationship Id="rId31" Type="http://schemas.openxmlformats.org/officeDocument/2006/relationships/oleObject" Target="../embeddings/oleObject15.bin"/><Relationship Id="rId52" Type="http://schemas.openxmlformats.org/officeDocument/2006/relationships/image" Target="../media/image25.wmf"/><Relationship Id="rId73" Type="http://schemas.openxmlformats.org/officeDocument/2006/relationships/oleObject" Target="../embeddings/oleObject36.bin"/><Relationship Id="rId78" Type="http://schemas.openxmlformats.org/officeDocument/2006/relationships/image" Target="../media/image38.wmf"/><Relationship Id="rId94" Type="http://schemas.openxmlformats.org/officeDocument/2006/relationships/image" Target="../media/image46.wmf"/><Relationship Id="rId99" Type="http://schemas.openxmlformats.org/officeDocument/2006/relationships/oleObject" Target="../embeddings/oleObject49.bin"/><Relationship Id="rId101" Type="http://schemas.openxmlformats.org/officeDocument/2006/relationships/oleObject" Target="../embeddings/oleObject50.bin"/><Relationship Id="rId122" Type="http://schemas.openxmlformats.org/officeDocument/2006/relationships/image" Target="../media/image60.wmf"/><Relationship Id="rId143" Type="http://schemas.openxmlformats.org/officeDocument/2006/relationships/oleObject" Target="../embeddings/oleObject71.bin"/><Relationship Id="rId148" Type="http://schemas.openxmlformats.org/officeDocument/2006/relationships/image" Target="../media/image73.wmf"/><Relationship Id="rId164" Type="http://schemas.openxmlformats.org/officeDocument/2006/relationships/image" Target="../media/image81.wmf"/><Relationship Id="rId169" Type="http://schemas.openxmlformats.org/officeDocument/2006/relationships/oleObject" Target="../embeddings/oleObject84.bin"/><Relationship Id="rId185" Type="http://schemas.openxmlformats.org/officeDocument/2006/relationships/oleObject" Target="../embeddings/oleObject92.bin"/><Relationship Id="rId4" Type="http://schemas.openxmlformats.org/officeDocument/2006/relationships/image" Target="../media/image1.wmf"/><Relationship Id="rId9" Type="http://schemas.openxmlformats.org/officeDocument/2006/relationships/oleObject" Target="../embeddings/oleObject4.bin"/><Relationship Id="rId180" Type="http://schemas.openxmlformats.org/officeDocument/2006/relationships/image" Target="../media/image89.wmf"/><Relationship Id="rId26" Type="http://schemas.openxmlformats.org/officeDocument/2006/relationships/image" Target="../media/image1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3" name="Object 10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38866046"/>
              </p:ext>
            </p:extLst>
          </p:nvPr>
        </p:nvGraphicFramePr>
        <p:xfrm>
          <a:off x="1098092" y="4804172"/>
          <a:ext cx="274320" cy="1508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3" name="SPW 10.0 Graph" r:id="rId3" imgW="5236560" imgH="3922560" progId="SigmaPlotGraphicObject.9">
                  <p:embed/>
                </p:oleObj>
              </mc:Choice>
              <mc:Fallback>
                <p:oleObj name="SPW 10.0 Graph" r:id="rId3" imgW="5236560" imgH="3922560" progId="SigmaPlotGraphicObject.9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98092" y="4804172"/>
                        <a:ext cx="274320" cy="15087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5" name="Object 10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6210509"/>
              </p:ext>
            </p:extLst>
          </p:nvPr>
        </p:nvGraphicFramePr>
        <p:xfrm>
          <a:off x="1402892" y="4804172"/>
          <a:ext cx="274320" cy="1508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4" name="SPW 10.0 Graph" r:id="rId5" imgW="5236560" imgH="3922560" progId="SigmaPlotGraphicObject.9">
                  <p:embed/>
                </p:oleObj>
              </mc:Choice>
              <mc:Fallback>
                <p:oleObj name="SPW 10.0 Graph" r:id="rId5" imgW="5236560" imgH="3922560" progId="SigmaPlotGraphicObject.9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402892" y="4804172"/>
                        <a:ext cx="274320" cy="15087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6" name="Object 10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58627261"/>
              </p:ext>
            </p:extLst>
          </p:nvPr>
        </p:nvGraphicFramePr>
        <p:xfrm>
          <a:off x="1707692" y="4804172"/>
          <a:ext cx="274320" cy="1508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5" name="SPW 10.0 Graph" r:id="rId7" imgW="5236560" imgH="3922560" progId="SigmaPlotGraphicObject.9">
                  <p:embed/>
                </p:oleObj>
              </mc:Choice>
              <mc:Fallback>
                <p:oleObj name="SPW 10.0 Graph" r:id="rId7" imgW="5236560" imgH="3922560" progId="SigmaPlotGraphicObject.9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707692" y="4804172"/>
                        <a:ext cx="274320" cy="15087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7" name="Object 10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10445194"/>
              </p:ext>
            </p:extLst>
          </p:nvPr>
        </p:nvGraphicFramePr>
        <p:xfrm>
          <a:off x="2012492" y="4804172"/>
          <a:ext cx="274320" cy="1508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6" name="SPW 10.0 Graph" r:id="rId9" imgW="5236560" imgH="3922560" progId="SigmaPlotGraphicObject.9">
                  <p:embed/>
                </p:oleObj>
              </mc:Choice>
              <mc:Fallback>
                <p:oleObj name="SPW 10.0 Graph" r:id="rId9" imgW="5236560" imgH="3922560" progId="SigmaPlotGraphicObject.9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012492" y="4804172"/>
                        <a:ext cx="274320" cy="15087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8" name="Object 10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6337739"/>
              </p:ext>
            </p:extLst>
          </p:nvPr>
        </p:nvGraphicFramePr>
        <p:xfrm>
          <a:off x="2317292" y="4804172"/>
          <a:ext cx="274320" cy="1508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7" name="SPW 10.0 Graph" r:id="rId11" imgW="5236560" imgH="3922560" progId="SigmaPlotGraphicObject.9">
                  <p:embed/>
                </p:oleObj>
              </mc:Choice>
              <mc:Fallback>
                <p:oleObj name="SPW 10.0 Graph" r:id="rId11" imgW="5236560" imgH="3922560" progId="SigmaPlotGraphicObject.9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2317292" y="4804172"/>
                        <a:ext cx="274320" cy="15087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" name="Object 1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91646218"/>
              </p:ext>
            </p:extLst>
          </p:nvPr>
        </p:nvGraphicFramePr>
        <p:xfrm>
          <a:off x="2622092" y="4804172"/>
          <a:ext cx="274320" cy="1508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8" name="SPW 10.0 Graph" r:id="rId13" imgW="5236560" imgH="3922560" progId="SigmaPlotGraphicObject.9">
                  <p:embed/>
                </p:oleObj>
              </mc:Choice>
              <mc:Fallback>
                <p:oleObj name="SPW 10.0 Graph" r:id="rId13" imgW="5236560" imgH="3922560" progId="SigmaPlotGraphicObject.9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2622092" y="4804172"/>
                        <a:ext cx="274320" cy="15087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3" name="Object 1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54014868"/>
              </p:ext>
            </p:extLst>
          </p:nvPr>
        </p:nvGraphicFramePr>
        <p:xfrm>
          <a:off x="2926892" y="4804172"/>
          <a:ext cx="274320" cy="1508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9" name="SPW 10.0 Graph" r:id="rId15" imgW="5236560" imgH="3922560" progId="SigmaPlotGraphicObject.9">
                  <p:embed/>
                </p:oleObj>
              </mc:Choice>
              <mc:Fallback>
                <p:oleObj name="SPW 10.0 Graph" r:id="rId15" imgW="5236560" imgH="3922560" progId="SigmaPlotGraphicObject.9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2926892" y="4804172"/>
                        <a:ext cx="274320" cy="15087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4" name="Object 1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93021103"/>
              </p:ext>
            </p:extLst>
          </p:nvPr>
        </p:nvGraphicFramePr>
        <p:xfrm>
          <a:off x="3231692" y="4804172"/>
          <a:ext cx="274320" cy="1508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40" name="SPW 10.0 Graph" r:id="rId17" imgW="5236560" imgH="3922560" progId="SigmaPlotGraphicObject.9">
                  <p:embed/>
                </p:oleObj>
              </mc:Choice>
              <mc:Fallback>
                <p:oleObj name="SPW 10.0 Graph" r:id="rId17" imgW="5236560" imgH="3922560" progId="SigmaPlotGraphicObject.9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3231692" y="4804172"/>
                        <a:ext cx="274320" cy="15087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5" name="TextBox 114"/>
          <p:cNvSpPr txBox="1"/>
          <p:nvPr/>
        </p:nvSpPr>
        <p:spPr>
          <a:xfrm>
            <a:off x="76200" y="7620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A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76200" y="480060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itchFamily="34" charset="0"/>
                <a:cs typeface="Arial" pitchFamily="34" charset="0"/>
              </a:rPr>
              <a:t>B</a:t>
            </a:r>
          </a:p>
        </p:txBody>
      </p:sp>
      <p:graphicFrame>
        <p:nvGraphicFramePr>
          <p:cNvPr id="117" name="Object 1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87988012"/>
              </p:ext>
            </p:extLst>
          </p:nvPr>
        </p:nvGraphicFramePr>
        <p:xfrm>
          <a:off x="3536492" y="4804172"/>
          <a:ext cx="274320" cy="1508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41" name="SPW 10.0 Graph" r:id="rId19" imgW="5236560" imgH="3922560" progId="SigmaPlotGraphicObject.9">
                  <p:embed/>
                </p:oleObj>
              </mc:Choice>
              <mc:Fallback>
                <p:oleObj name="SPW 10.0 Graph" r:id="rId19" imgW="5236560" imgH="3922560" progId="SigmaPlotGraphicObject.9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3536492" y="4804172"/>
                        <a:ext cx="274320" cy="15087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8" name="Object 1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13822158"/>
              </p:ext>
            </p:extLst>
          </p:nvPr>
        </p:nvGraphicFramePr>
        <p:xfrm>
          <a:off x="3841292" y="4804172"/>
          <a:ext cx="274320" cy="1508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42" name="SPW 10.0 Graph" r:id="rId21" imgW="5236560" imgH="3922560" progId="SigmaPlotGraphicObject.9">
                  <p:embed/>
                </p:oleObj>
              </mc:Choice>
              <mc:Fallback>
                <p:oleObj name="SPW 10.0 Graph" r:id="rId21" imgW="5236560" imgH="3922560" progId="SigmaPlotGraphicObject.9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3841292" y="4804172"/>
                        <a:ext cx="274320" cy="15087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9" name="Object 1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1121095"/>
              </p:ext>
            </p:extLst>
          </p:nvPr>
        </p:nvGraphicFramePr>
        <p:xfrm>
          <a:off x="4146092" y="4804172"/>
          <a:ext cx="274320" cy="1508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43" name="SPW 10.0 Graph" r:id="rId23" imgW="5236560" imgH="3922560" progId="SigmaPlotGraphicObject.9">
                  <p:embed/>
                </p:oleObj>
              </mc:Choice>
              <mc:Fallback>
                <p:oleObj name="SPW 10.0 Graph" r:id="rId23" imgW="5236560" imgH="3922560" progId="SigmaPlotGraphicObject.9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4146092" y="4804172"/>
                        <a:ext cx="274320" cy="15087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0" name="Object 1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29723693"/>
              </p:ext>
            </p:extLst>
          </p:nvPr>
        </p:nvGraphicFramePr>
        <p:xfrm>
          <a:off x="4450892" y="4804172"/>
          <a:ext cx="274320" cy="1508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44" name="SPW 10.0 Graph" r:id="rId25" imgW="5236560" imgH="3922560" progId="SigmaPlotGraphicObject.9">
                  <p:embed/>
                </p:oleObj>
              </mc:Choice>
              <mc:Fallback>
                <p:oleObj name="SPW 10.0 Graph" r:id="rId25" imgW="5236560" imgH="3922560" progId="SigmaPlotGraphicObject.9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4450892" y="4804172"/>
                        <a:ext cx="274320" cy="15087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1" name="Object 1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77432779"/>
              </p:ext>
            </p:extLst>
          </p:nvPr>
        </p:nvGraphicFramePr>
        <p:xfrm>
          <a:off x="4755692" y="4804172"/>
          <a:ext cx="274320" cy="1508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45" name="SPW 10.0 Graph" r:id="rId27" imgW="5236560" imgH="3922560" progId="SigmaPlotGraphicObject.9">
                  <p:embed/>
                </p:oleObj>
              </mc:Choice>
              <mc:Fallback>
                <p:oleObj name="SPW 10.0 Graph" r:id="rId27" imgW="5236560" imgH="3922560" progId="SigmaPlotGraphicObject.9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28"/>
                      <a:stretch>
                        <a:fillRect/>
                      </a:stretch>
                    </p:blipFill>
                    <p:spPr>
                      <a:xfrm>
                        <a:off x="4755692" y="4804172"/>
                        <a:ext cx="274320" cy="15087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" name="Object 12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84664355"/>
              </p:ext>
            </p:extLst>
          </p:nvPr>
        </p:nvGraphicFramePr>
        <p:xfrm>
          <a:off x="5060492" y="4804172"/>
          <a:ext cx="274320" cy="1508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46" name="SPW 10.0 Graph" r:id="rId29" imgW="5236560" imgH="3922560" progId="SigmaPlotGraphicObject.9">
                  <p:embed/>
                </p:oleObj>
              </mc:Choice>
              <mc:Fallback>
                <p:oleObj name="SPW 10.0 Graph" r:id="rId29" imgW="5236560" imgH="3922560" progId="SigmaPlotGraphicObject.9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30"/>
                      <a:stretch>
                        <a:fillRect/>
                      </a:stretch>
                    </p:blipFill>
                    <p:spPr>
                      <a:xfrm>
                        <a:off x="5060492" y="4804172"/>
                        <a:ext cx="274320" cy="15087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3" name="Object 12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01907655"/>
              </p:ext>
            </p:extLst>
          </p:nvPr>
        </p:nvGraphicFramePr>
        <p:xfrm>
          <a:off x="5365292" y="4804172"/>
          <a:ext cx="274320" cy="1508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47" name="SPW 10.0 Graph" r:id="rId31" imgW="5236560" imgH="3922560" progId="SigmaPlotGraphicObject.9">
                  <p:embed/>
                </p:oleObj>
              </mc:Choice>
              <mc:Fallback>
                <p:oleObj name="SPW 10.0 Graph" r:id="rId31" imgW="5236560" imgH="3922560" progId="SigmaPlotGraphicObject.9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32"/>
                      <a:stretch>
                        <a:fillRect/>
                      </a:stretch>
                    </p:blipFill>
                    <p:spPr>
                      <a:xfrm>
                        <a:off x="5365292" y="4804172"/>
                        <a:ext cx="274320" cy="15087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4" name="Object 12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94275796"/>
              </p:ext>
            </p:extLst>
          </p:nvPr>
        </p:nvGraphicFramePr>
        <p:xfrm>
          <a:off x="5670092" y="4804172"/>
          <a:ext cx="274320" cy="1508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48" name="SPW 10.0 Graph" r:id="rId33" imgW="5236560" imgH="3922560" progId="SigmaPlotGraphicObject.9">
                  <p:embed/>
                </p:oleObj>
              </mc:Choice>
              <mc:Fallback>
                <p:oleObj name="SPW 10.0 Graph" r:id="rId33" imgW="5236560" imgH="3922560" progId="SigmaPlotGraphicObject.9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34"/>
                      <a:stretch>
                        <a:fillRect/>
                      </a:stretch>
                    </p:blipFill>
                    <p:spPr>
                      <a:xfrm>
                        <a:off x="5670092" y="4804172"/>
                        <a:ext cx="274320" cy="15087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5" name="Object 12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35476030"/>
              </p:ext>
            </p:extLst>
          </p:nvPr>
        </p:nvGraphicFramePr>
        <p:xfrm>
          <a:off x="5974892" y="4804172"/>
          <a:ext cx="274320" cy="1508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49" name="SPW 10.0 Graph" r:id="rId35" imgW="5236560" imgH="3922560" progId="SigmaPlotGraphicObject.9">
                  <p:embed/>
                </p:oleObj>
              </mc:Choice>
              <mc:Fallback>
                <p:oleObj name="SPW 10.0 Graph" r:id="rId35" imgW="5236560" imgH="3922560" progId="SigmaPlotGraphicObject.9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36"/>
                      <a:stretch>
                        <a:fillRect/>
                      </a:stretch>
                    </p:blipFill>
                    <p:spPr>
                      <a:xfrm>
                        <a:off x="5974892" y="4804172"/>
                        <a:ext cx="274320" cy="15087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6" name="Object 12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81121917"/>
              </p:ext>
            </p:extLst>
          </p:nvPr>
        </p:nvGraphicFramePr>
        <p:xfrm>
          <a:off x="6279692" y="4804172"/>
          <a:ext cx="274320" cy="1508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50" name="SPW 10.0 Graph" r:id="rId37" imgW="5236560" imgH="3922560" progId="SigmaPlotGraphicObject.9">
                  <p:embed/>
                </p:oleObj>
              </mc:Choice>
              <mc:Fallback>
                <p:oleObj name="SPW 10.0 Graph" r:id="rId37" imgW="5236560" imgH="3922560" progId="SigmaPlotGraphicObject.9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38"/>
                      <a:stretch>
                        <a:fillRect/>
                      </a:stretch>
                    </p:blipFill>
                    <p:spPr>
                      <a:xfrm>
                        <a:off x="6279692" y="4804172"/>
                        <a:ext cx="274320" cy="15087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7" name="Object 12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51366798"/>
              </p:ext>
            </p:extLst>
          </p:nvPr>
        </p:nvGraphicFramePr>
        <p:xfrm>
          <a:off x="6584492" y="4804172"/>
          <a:ext cx="274320" cy="1508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51" name="SPW 10.0 Graph" r:id="rId39" imgW="5236560" imgH="3922560" progId="SigmaPlotGraphicObject.9">
                  <p:embed/>
                </p:oleObj>
              </mc:Choice>
              <mc:Fallback>
                <p:oleObj name="SPW 10.0 Graph" r:id="rId39" imgW="5236560" imgH="3922560" progId="SigmaPlotGraphicObject.9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40"/>
                      <a:stretch>
                        <a:fillRect/>
                      </a:stretch>
                    </p:blipFill>
                    <p:spPr>
                      <a:xfrm>
                        <a:off x="6584492" y="4804172"/>
                        <a:ext cx="274320" cy="15087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8" name="Object 12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1441060"/>
              </p:ext>
            </p:extLst>
          </p:nvPr>
        </p:nvGraphicFramePr>
        <p:xfrm>
          <a:off x="6889292" y="4804172"/>
          <a:ext cx="274320" cy="1508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52" name="SPW 10.0 Graph" r:id="rId41" imgW="5236560" imgH="3922560" progId="SigmaPlotGraphicObject.9">
                  <p:embed/>
                </p:oleObj>
              </mc:Choice>
              <mc:Fallback>
                <p:oleObj name="SPW 10.0 Graph" r:id="rId41" imgW="5236560" imgH="3922560" progId="SigmaPlotGraphicObject.9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42"/>
                      <a:stretch>
                        <a:fillRect/>
                      </a:stretch>
                    </p:blipFill>
                    <p:spPr>
                      <a:xfrm>
                        <a:off x="6889292" y="4804172"/>
                        <a:ext cx="274320" cy="15087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9" name="Object 12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45390584"/>
              </p:ext>
            </p:extLst>
          </p:nvPr>
        </p:nvGraphicFramePr>
        <p:xfrm>
          <a:off x="7194092" y="4804172"/>
          <a:ext cx="274320" cy="1508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53" name="SPW 10.0 Graph" r:id="rId43" imgW="5236560" imgH="3922560" progId="SigmaPlotGraphicObject.9">
                  <p:embed/>
                </p:oleObj>
              </mc:Choice>
              <mc:Fallback>
                <p:oleObj name="SPW 10.0 Graph" r:id="rId43" imgW="5236560" imgH="3922560" progId="SigmaPlotGraphicObject.9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44"/>
                      <a:stretch>
                        <a:fillRect/>
                      </a:stretch>
                    </p:blipFill>
                    <p:spPr>
                      <a:xfrm>
                        <a:off x="7194092" y="4804172"/>
                        <a:ext cx="274320" cy="15087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0" name="Object 12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28212006"/>
              </p:ext>
            </p:extLst>
          </p:nvPr>
        </p:nvGraphicFramePr>
        <p:xfrm>
          <a:off x="7498892" y="4804172"/>
          <a:ext cx="274320" cy="1508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54" name="SPW 10.0 Graph" r:id="rId45" imgW="5236560" imgH="3922560" progId="SigmaPlotGraphicObject.9">
                  <p:embed/>
                </p:oleObj>
              </mc:Choice>
              <mc:Fallback>
                <p:oleObj name="SPW 10.0 Graph" r:id="rId45" imgW="5236560" imgH="3922560" progId="SigmaPlotGraphicObject.9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46"/>
                      <a:stretch>
                        <a:fillRect/>
                      </a:stretch>
                    </p:blipFill>
                    <p:spPr>
                      <a:xfrm>
                        <a:off x="7498892" y="4804172"/>
                        <a:ext cx="274320" cy="15087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1" name="Object 13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12302372"/>
              </p:ext>
            </p:extLst>
          </p:nvPr>
        </p:nvGraphicFramePr>
        <p:xfrm>
          <a:off x="7803692" y="4804172"/>
          <a:ext cx="274320" cy="1508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55" name="SPW 10.0 Graph" r:id="rId47" imgW="5236560" imgH="3922560" progId="SigmaPlotGraphicObject.9">
                  <p:embed/>
                </p:oleObj>
              </mc:Choice>
              <mc:Fallback>
                <p:oleObj name="SPW 10.0 Graph" r:id="rId47" imgW="5236560" imgH="3922560" progId="SigmaPlotGraphicObject.9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48"/>
                      <a:stretch>
                        <a:fillRect/>
                      </a:stretch>
                    </p:blipFill>
                    <p:spPr>
                      <a:xfrm>
                        <a:off x="7803692" y="4804172"/>
                        <a:ext cx="274320" cy="15087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2" name="Object 1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70218886"/>
              </p:ext>
            </p:extLst>
          </p:nvPr>
        </p:nvGraphicFramePr>
        <p:xfrm>
          <a:off x="8108492" y="4804172"/>
          <a:ext cx="274320" cy="1508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56" name="SPW 10.0 Graph" r:id="rId49" imgW="5236560" imgH="3922560" progId="SigmaPlotGraphicObject.9">
                  <p:embed/>
                </p:oleObj>
              </mc:Choice>
              <mc:Fallback>
                <p:oleObj name="SPW 10.0 Graph" r:id="rId49" imgW="5236560" imgH="3922560" progId="SigmaPlotGraphicObject.9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50"/>
                      <a:stretch>
                        <a:fillRect/>
                      </a:stretch>
                    </p:blipFill>
                    <p:spPr>
                      <a:xfrm>
                        <a:off x="8108492" y="4804172"/>
                        <a:ext cx="274320" cy="15087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6" name="Rectangle 135"/>
          <p:cNvSpPr/>
          <p:nvPr/>
        </p:nvSpPr>
        <p:spPr>
          <a:xfrm>
            <a:off x="1177292" y="6611779"/>
            <a:ext cx="228600" cy="76200"/>
          </a:xfrm>
          <a:prstGeom prst="rect">
            <a:avLst/>
          </a:prstGeom>
          <a:solidFill>
            <a:schemeClr val="bg1">
              <a:lumMod val="6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Rectangle 136"/>
          <p:cNvSpPr/>
          <p:nvPr/>
        </p:nvSpPr>
        <p:spPr>
          <a:xfrm>
            <a:off x="2701292" y="6611779"/>
            <a:ext cx="228600" cy="76200"/>
          </a:xfrm>
          <a:prstGeom prst="rect">
            <a:avLst/>
          </a:pr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TextBox 144"/>
          <p:cNvSpPr txBox="1"/>
          <p:nvPr/>
        </p:nvSpPr>
        <p:spPr>
          <a:xfrm rot="16200000">
            <a:off x="90520" y="5336652"/>
            <a:ext cx="11860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latin typeface="Arial" pitchFamily="34" charset="0"/>
                <a:cs typeface="Arial" pitchFamily="34" charset="0"/>
              </a:rPr>
              <a:t>AR ACTIVITY </a:t>
            </a:r>
          </a:p>
          <a:p>
            <a:pPr algn="ctr"/>
            <a:r>
              <a:rPr lang="en-US" sz="1200" b="1" dirty="0" smtClean="0">
                <a:latin typeface="Arial" pitchFamily="34" charset="0"/>
                <a:cs typeface="Arial" pitchFamily="34" charset="0"/>
              </a:rPr>
              <a:t>SCORE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838108" y="4845030"/>
            <a:ext cx="304892" cy="14927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75000"/>
              </a:lnSpc>
            </a:pPr>
            <a:r>
              <a:rPr lang="en-US" sz="650" b="1" dirty="0" smtClean="0">
                <a:latin typeface="Arial" pitchFamily="34" charset="0"/>
                <a:cs typeface="Arial" pitchFamily="34" charset="0"/>
              </a:rPr>
              <a:t> 30</a:t>
            </a:r>
          </a:p>
          <a:p>
            <a:pPr>
              <a:lnSpc>
                <a:spcPct val="175000"/>
              </a:lnSpc>
            </a:pPr>
            <a:r>
              <a:rPr lang="en-US" sz="650" b="1" dirty="0" smtClean="0">
                <a:latin typeface="Arial" pitchFamily="34" charset="0"/>
                <a:cs typeface="Arial" pitchFamily="34" charset="0"/>
              </a:rPr>
              <a:t> 20</a:t>
            </a:r>
          </a:p>
          <a:p>
            <a:pPr>
              <a:lnSpc>
                <a:spcPct val="175000"/>
              </a:lnSpc>
            </a:pPr>
            <a:r>
              <a:rPr lang="en-US" sz="650" b="1" dirty="0" smtClean="0">
                <a:latin typeface="Arial" pitchFamily="34" charset="0"/>
                <a:cs typeface="Arial" pitchFamily="34" charset="0"/>
              </a:rPr>
              <a:t> 10</a:t>
            </a:r>
          </a:p>
          <a:p>
            <a:pPr>
              <a:lnSpc>
                <a:spcPct val="175000"/>
              </a:lnSpc>
            </a:pPr>
            <a:r>
              <a:rPr lang="en-US" sz="650" b="1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n-US" sz="65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650" b="1" dirty="0" smtClean="0">
                <a:latin typeface="Arial" pitchFamily="34" charset="0"/>
                <a:cs typeface="Arial" pitchFamily="34" charset="0"/>
              </a:rPr>
              <a:t>0</a:t>
            </a:r>
          </a:p>
          <a:p>
            <a:pPr>
              <a:lnSpc>
                <a:spcPct val="175000"/>
              </a:lnSpc>
            </a:pPr>
            <a:r>
              <a:rPr lang="en-US" sz="650" b="1" dirty="0" smtClean="0">
                <a:latin typeface="Arial" pitchFamily="34" charset="0"/>
                <a:cs typeface="Arial" pitchFamily="34" charset="0"/>
              </a:rPr>
              <a:t>-10</a:t>
            </a:r>
          </a:p>
          <a:p>
            <a:pPr>
              <a:lnSpc>
                <a:spcPct val="175000"/>
              </a:lnSpc>
            </a:pPr>
            <a:r>
              <a:rPr lang="en-US" sz="650" b="1" dirty="0" smtClean="0">
                <a:latin typeface="Arial" pitchFamily="34" charset="0"/>
                <a:cs typeface="Arial" pitchFamily="34" charset="0"/>
              </a:rPr>
              <a:t>-20</a:t>
            </a:r>
          </a:p>
          <a:p>
            <a:pPr>
              <a:lnSpc>
                <a:spcPct val="175000"/>
              </a:lnSpc>
            </a:pPr>
            <a:r>
              <a:rPr lang="en-US" sz="650" b="1" dirty="0" smtClean="0">
                <a:latin typeface="Arial" pitchFamily="34" charset="0"/>
                <a:cs typeface="Arial" pitchFamily="34" charset="0"/>
              </a:rPr>
              <a:t>-30</a:t>
            </a:r>
          </a:p>
          <a:p>
            <a:pPr>
              <a:lnSpc>
                <a:spcPct val="175000"/>
              </a:lnSpc>
            </a:pPr>
            <a:r>
              <a:rPr lang="en-US" sz="650" b="1" dirty="0" smtClean="0">
                <a:latin typeface="Arial" pitchFamily="34" charset="0"/>
                <a:cs typeface="Arial" pitchFamily="34" charset="0"/>
              </a:rPr>
              <a:t>-40</a:t>
            </a:r>
          </a:p>
        </p:txBody>
      </p:sp>
      <p:graphicFrame>
        <p:nvGraphicFramePr>
          <p:cNvPr id="4" name="Objec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4367179"/>
              </p:ext>
            </p:extLst>
          </p:nvPr>
        </p:nvGraphicFramePr>
        <p:xfrm>
          <a:off x="1098550" y="305435"/>
          <a:ext cx="274638" cy="1508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57" name="SPW 10.0 Graph" r:id="rId51" imgW="5236560" imgH="3922560" progId="SigmaPlotGraphicObject.9">
                  <p:embed/>
                </p:oleObj>
              </mc:Choice>
              <mc:Fallback>
                <p:oleObj name="SPW 10.0 Graph" r:id="rId51" imgW="5236560" imgH="3922560" progId="SigmaPlotGraphicObject.9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52"/>
                      <a:stretch>
                        <a:fillRect/>
                      </a:stretch>
                    </p:blipFill>
                    <p:spPr>
                      <a:xfrm>
                        <a:off x="1098550" y="305435"/>
                        <a:ext cx="274638" cy="15081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84268410"/>
              </p:ext>
            </p:extLst>
          </p:nvPr>
        </p:nvGraphicFramePr>
        <p:xfrm>
          <a:off x="1402892" y="308209"/>
          <a:ext cx="274320" cy="15053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58" name="SPW 10.0 Graph" r:id="rId53" imgW="5236560" imgH="3922560" progId="SigmaPlotGraphicObject.9">
                  <p:embed/>
                </p:oleObj>
              </mc:Choice>
              <mc:Fallback>
                <p:oleObj name="SPW 10.0 Graph" r:id="rId53" imgW="5236560" imgH="3922560" progId="SigmaPlotGraphicObject.9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54"/>
                      <a:stretch>
                        <a:fillRect/>
                      </a:stretch>
                    </p:blipFill>
                    <p:spPr>
                      <a:xfrm>
                        <a:off x="1402892" y="308209"/>
                        <a:ext cx="274320" cy="150535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63084822"/>
              </p:ext>
            </p:extLst>
          </p:nvPr>
        </p:nvGraphicFramePr>
        <p:xfrm>
          <a:off x="1707692" y="304800"/>
          <a:ext cx="274320" cy="1508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59" name="SPW 10.0 Graph" r:id="rId55" imgW="5236560" imgH="3922560" progId="SigmaPlotGraphicObject.9">
                  <p:embed/>
                </p:oleObj>
              </mc:Choice>
              <mc:Fallback>
                <p:oleObj name="SPW 10.0 Graph" r:id="rId55" imgW="5236560" imgH="3922560" progId="SigmaPlotGraphicObject.9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56"/>
                      <a:stretch>
                        <a:fillRect/>
                      </a:stretch>
                    </p:blipFill>
                    <p:spPr>
                      <a:xfrm>
                        <a:off x="1707692" y="304800"/>
                        <a:ext cx="274320" cy="15087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56312133"/>
              </p:ext>
            </p:extLst>
          </p:nvPr>
        </p:nvGraphicFramePr>
        <p:xfrm>
          <a:off x="2012492" y="304800"/>
          <a:ext cx="274320" cy="1508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60" name="SPW 10.0 Graph" r:id="rId57" imgW="5236560" imgH="3922560" progId="SigmaPlotGraphicObject.9">
                  <p:embed/>
                </p:oleObj>
              </mc:Choice>
              <mc:Fallback>
                <p:oleObj name="SPW 10.0 Graph" r:id="rId57" imgW="5236560" imgH="3922560" progId="SigmaPlotGraphicObject.9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58"/>
                      <a:stretch>
                        <a:fillRect/>
                      </a:stretch>
                    </p:blipFill>
                    <p:spPr>
                      <a:xfrm>
                        <a:off x="2012492" y="304800"/>
                        <a:ext cx="274320" cy="15087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65160571"/>
              </p:ext>
            </p:extLst>
          </p:nvPr>
        </p:nvGraphicFramePr>
        <p:xfrm>
          <a:off x="2317292" y="304800"/>
          <a:ext cx="274320" cy="1508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61" name="SPW 10.0 Graph" r:id="rId59" imgW="5236560" imgH="3922560" progId="SigmaPlotGraphicObject.9">
                  <p:embed/>
                </p:oleObj>
              </mc:Choice>
              <mc:Fallback>
                <p:oleObj name="SPW 10.0 Graph" r:id="rId59" imgW="5236560" imgH="3922560" progId="SigmaPlotGraphicObject.9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60"/>
                      <a:stretch>
                        <a:fillRect/>
                      </a:stretch>
                    </p:blipFill>
                    <p:spPr>
                      <a:xfrm>
                        <a:off x="2317292" y="304800"/>
                        <a:ext cx="274320" cy="15087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7696456"/>
              </p:ext>
            </p:extLst>
          </p:nvPr>
        </p:nvGraphicFramePr>
        <p:xfrm>
          <a:off x="2622092" y="304800"/>
          <a:ext cx="274320" cy="1508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62" name="SPW 10.0 Graph" r:id="rId61" imgW="5236560" imgH="3922560" progId="SigmaPlotGraphicObject.9">
                  <p:embed/>
                </p:oleObj>
              </mc:Choice>
              <mc:Fallback>
                <p:oleObj name="SPW 10.0 Graph" r:id="rId61" imgW="5236560" imgH="3922560" progId="SigmaPlotGraphicObject.9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62"/>
                      <a:stretch>
                        <a:fillRect/>
                      </a:stretch>
                    </p:blipFill>
                    <p:spPr>
                      <a:xfrm>
                        <a:off x="2622092" y="304800"/>
                        <a:ext cx="274320" cy="15087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86972692"/>
              </p:ext>
            </p:extLst>
          </p:nvPr>
        </p:nvGraphicFramePr>
        <p:xfrm>
          <a:off x="2926892" y="304800"/>
          <a:ext cx="274320" cy="1508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63" name="SPW 10.0 Graph" r:id="rId63" imgW="5236560" imgH="3922560" progId="SigmaPlotGraphicObject.9">
                  <p:embed/>
                </p:oleObj>
              </mc:Choice>
              <mc:Fallback>
                <p:oleObj name="SPW 10.0 Graph" r:id="rId63" imgW="5236560" imgH="3922560" progId="SigmaPlotGraphicObject.9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64"/>
                      <a:stretch>
                        <a:fillRect/>
                      </a:stretch>
                    </p:blipFill>
                    <p:spPr>
                      <a:xfrm>
                        <a:off x="2926892" y="304800"/>
                        <a:ext cx="274320" cy="15087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15809098"/>
              </p:ext>
            </p:extLst>
          </p:nvPr>
        </p:nvGraphicFramePr>
        <p:xfrm>
          <a:off x="3231692" y="304800"/>
          <a:ext cx="274320" cy="1508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64" name="SPW 10.0 Graph" r:id="rId65" imgW="5236560" imgH="3922560" progId="SigmaPlotGraphicObject.9">
                  <p:embed/>
                </p:oleObj>
              </mc:Choice>
              <mc:Fallback>
                <p:oleObj name="SPW 10.0 Graph" r:id="rId65" imgW="5236560" imgH="3922560" progId="SigmaPlotGraphicObject.9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66"/>
                      <a:stretch>
                        <a:fillRect/>
                      </a:stretch>
                    </p:blipFill>
                    <p:spPr>
                      <a:xfrm>
                        <a:off x="3231692" y="304800"/>
                        <a:ext cx="274320" cy="15087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0642698"/>
              </p:ext>
            </p:extLst>
          </p:nvPr>
        </p:nvGraphicFramePr>
        <p:xfrm>
          <a:off x="3536492" y="304800"/>
          <a:ext cx="274320" cy="1508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65" name="SPW 10.0 Graph" r:id="rId67" imgW="5236560" imgH="3922560" progId="SigmaPlotGraphicObject.9">
                  <p:embed/>
                </p:oleObj>
              </mc:Choice>
              <mc:Fallback>
                <p:oleObj name="SPW 10.0 Graph" r:id="rId67" imgW="5236560" imgH="3922560" progId="SigmaPlotGraphicObject.9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68"/>
                      <a:stretch>
                        <a:fillRect/>
                      </a:stretch>
                    </p:blipFill>
                    <p:spPr>
                      <a:xfrm>
                        <a:off x="3536492" y="304800"/>
                        <a:ext cx="274320" cy="15087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2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8768297"/>
              </p:ext>
            </p:extLst>
          </p:nvPr>
        </p:nvGraphicFramePr>
        <p:xfrm>
          <a:off x="3841292" y="308610"/>
          <a:ext cx="274320" cy="1504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66" name="SPW 10.0 Graph" r:id="rId69" imgW="5236560" imgH="3922560" progId="SigmaPlotGraphicObject.9">
                  <p:embed/>
                </p:oleObj>
              </mc:Choice>
              <mc:Fallback>
                <p:oleObj name="SPW 10.0 Graph" r:id="rId69" imgW="5236560" imgH="3922560" progId="SigmaPlotGraphicObject.9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70"/>
                      <a:stretch>
                        <a:fillRect/>
                      </a:stretch>
                    </p:blipFill>
                    <p:spPr>
                      <a:xfrm>
                        <a:off x="3841292" y="308610"/>
                        <a:ext cx="274320" cy="1504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2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64782676"/>
              </p:ext>
            </p:extLst>
          </p:nvPr>
        </p:nvGraphicFramePr>
        <p:xfrm>
          <a:off x="4450892" y="304800"/>
          <a:ext cx="274320" cy="1508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67" name="SPW 10.0 Graph" r:id="rId71" imgW="5236560" imgH="3922560" progId="SigmaPlotGraphicObject.9">
                  <p:embed/>
                </p:oleObj>
              </mc:Choice>
              <mc:Fallback>
                <p:oleObj name="SPW 10.0 Graph" r:id="rId71" imgW="5236560" imgH="3922560" progId="SigmaPlotGraphicObject.9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72"/>
                      <a:stretch>
                        <a:fillRect/>
                      </a:stretch>
                    </p:blipFill>
                    <p:spPr>
                      <a:xfrm>
                        <a:off x="4450892" y="304800"/>
                        <a:ext cx="274320" cy="15087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ct 2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29621411"/>
              </p:ext>
            </p:extLst>
          </p:nvPr>
        </p:nvGraphicFramePr>
        <p:xfrm>
          <a:off x="4755692" y="304800"/>
          <a:ext cx="274320" cy="1508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68" name="SPW 10.0 Graph" r:id="rId73" imgW="5236560" imgH="3922560" progId="SigmaPlotGraphicObject.9">
                  <p:embed/>
                </p:oleObj>
              </mc:Choice>
              <mc:Fallback>
                <p:oleObj name="SPW 10.0 Graph" r:id="rId73" imgW="5236560" imgH="3922560" progId="SigmaPlotGraphicObject.9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74"/>
                      <a:stretch>
                        <a:fillRect/>
                      </a:stretch>
                    </p:blipFill>
                    <p:spPr>
                      <a:xfrm>
                        <a:off x="4755692" y="304800"/>
                        <a:ext cx="274320" cy="15087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bject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37979885"/>
              </p:ext>
            </p:extLst>
          </p:nvPr>
        </p:nvGraphicFramePr>
        <p:xfrm>
          <a:off x="5060492" y="308611"/>
          <a:ext cx="274320" cy="15049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69" name="SPW 10.0 Graph" r:id="rId75" imgW="5236560" imgH="3922560" progId="SigmaPlotGraphicObject.9">
                  <p:embed/>
                </p:oleObj>
              </mc:Choice>
              <mc:Fallback>
                <p:oleObj name="SPW 10.0 Graph" r:id="rId75" imgW="5236560" imgH="3922560" progId="SigmaPlotGraphicObject.9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76"/>
                      <a:stretch>
                        <a:fillRect/>
                      </a:stretch>
                    </p:blipFill>
                    <p:spPr>
                      <a:xfrm>
                        <a:off x="5060492" y="308611"/>
                        <a:ext cx="274320" cy="150494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Object 3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61566995"/>
              </p:ext>
            </p:extLst>
          </p:nvPr>
        </p:nvGraphicFramePr>
        <p:xfrm>
          <a:off x="5365292" y="308611"/>
          <a:ext cx="274320" cy="15049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70" name="SPW 10.0 Graph" r:id="rId77" imgW="5236560" imgH="3922560" progId="SigmaPlotGraphicObject.9">
                  <p:embed/>
                </p:oleObj>
              </mc:Choice>
              <mc:Fallback>
                <p:oleObj name="SPW 10.0 Graph" r:id="rId77" imgW="5236560" imgH="3922560" progId="SigmaPlotGraphicObject.9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78"/>
                      <a:stretch>
                        <a:fillRect/>
                      </a:stretch>
                    </p:blipFill>
                    <p:spPr>
                      <a:xfrm>
                        <a:off x="5365292" y="308611"/>
                        <a:ext cx="274320" cy="150494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" name="Object 3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51198768"/>
              </p:ext>
            </p:extLst>
          </p:nvPr>
        </p:nvGraphicFramePr>
        <p:xfrm>
          <a:off x="5670092" y="304800"/>
          <a:ext cx="274320" cy="1508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71" name="SPW 10.0 Graph" r:id="rId79" imgW="5236560" imgH="3922560" progId="SigmaPlotGraphicObject.9">
                  <p:embed/>
                </p:oleObj>
              </mc:Choice>
              <mc:Fallback>
                <p:oleObj name="SPW 10.0 Graph" r:id="rId79" imgW="5236560" imgH="3922560" progId="SigmaPlotGraphicObject.9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80"/>
                      <a:stretch>
                        <a:fillRect/>
                      </a:stretch>
                    </p:blipFill>
                    <p:spPr>
                      <a:xfrm>
                        <a:off x="5670092" y="304800"/>
                        <a:ext cx="274320" cy="15087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Object 3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25083320"/>
              </p:ext>
            </p:extLst>
          </p:nvPr>
        </p:nvGraphicFramePr>
        <p:xfrm>
          <a:off x="5974892" y="304800"/>
          <a:ext cx="274320" cy="1508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72" name="SPW 10.0 Graph" r:id="rId81" imgW="5236560" imgH="3922560" progId="SigmaPlotGraphicObject.9">
                  <p:embed/>
                </p:oleObj>
              </mc:Choice>
              <mc:Fallback>
                <p:oleObj name="SPW 10.0 Graph" r:id="rId81" imgW="5236560" imgH="3922560" progId="SigmaPlotGraphicObject.9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82"/>
                      <a:stretch>
                        <a:fillRect/>
                      </a:stretch>
                    </p:blipFill>
                    <p:spPr>
                      <a:xfrm>
                        <a:off x="5974892" y="304800"/>
                        <a:ext cx="274320" cy="15087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Object 4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25896193"/>
              </p:ext>
            </p:extLst>
          </p:nvPr>
        </p:nvGraphicFramePr>
        <p:xfrm>
          <a:off x="6279692" y="304800"/>
          <a:ext cx="274320" cy="1508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73" name="SPW 10.0 Graph" r:id="rId83" imgW="5236560" imgH="3922560" progId="SigmaPlotGraphicObject.9">
                  <p:embed/>
                </p:oleObj>
              </mc:Choice>
              <mc:Fallback>
                <p:oleObj name="SPW 10.0 Graph" r:id="rId83" imgW="5236560" imgH="3922560" progId="SigmaPlotGraphicObject.9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84"/>
                      <a:stretch>
                        <a:fillRect/>
                      </a:stretch>
                    </p:blipFill>
                    <p:spPr>
                      <a:xfrm>
                        <a:off x="6279692" y="304800"/>
                        <a:ext cx="274320" cy="15087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" name="Object 4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73140109"/>
              </p:ext>
            </p:extLst>
          </p:nvPr>
        </p:nvGraphicFramePr>
        <p:xfrm>
          <a:off x="6584492" y="307237"/>
          <a:ext cx="274320" cy="15063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74" name="SPW 10.0 Graph" r:id="rId85" imgW="5236560" imgH="3922560" progId="SigmaPlotGraphicObject.9">
                  <p:embed/>
                </p:oleObj>
              </mc:Choice>
              <mc:Fallback>
                <p:oleObj name="SPW 10.0 Graph" r:id="rId85" imgW="5236560" imgH="3922560" progId="SigmaPlotGraphicObject.9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6"/>
                      <a:stretch>
                        <a:fillRect/>
                      </a:stretch>
                    </p:blipFill>
                    <p:spPr>
                      <a:xfrm>
                        <a:off x="6584492" y="307237"/>
                        <a:ext cx="274320" cy="15063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" name="Object 4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74482494"/>
              </p:ext>
            </p:extLst>
          </p:nvPr>
        </p:nvGraphicFramePr>
        <p:xfrm>
          <a:off x="6889292" y="304800"/>
          <a:ext cx="274320" cy="1508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75" name="SPW 10.0 Graph" r:id="rId87" imgW="5236560" imgH="3922560" progId="SigmaPlotGraphicObject.9">
                  <p:embed/>
                </p:oleObj>
              </mc:Choice>
              <mc:Fallback>
                <p:oleObj name="SPW 10.0 Graph" r:id="rId87" imgW="5236560" imgH="3922560" progId="SigmaPlotGraphicObject.9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88"/>
                      <a:stretch>
                        <a:fillRect/>
                      </a:stretch>
                    </p:blipFill>
                    <p:spPr>
                      <a:xfrm>
                        <a:off x="6889292" y="304800"/>
                        <a:ext cx="274320" cy="15087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" name="Object 4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06357637"/>
              </p:ext>
            </p:extLst>
          </p:nvPr>
        </p:nvGraphicFramePr>
        <p:xfrm>
          <a:off x="7194092" y="304800"/>
          <a:ext cx="274320" cy="1508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76" name="SPW 10.0 Graph" r:id="rId89" imgW="5236560" imgH="3922560" progId="SigmaPlotGraphicObject.9">
                  <p:embed/>
                </p:oleObj>
              </mc:Choice>
              <mc:Fallback>
                <p:oleObj name="SPW 10.0 Graph" r:id="rId89" imgW="5236560" imgH="3922560" progId="SigmaPlotGraphicObject.9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90"/>
                      <a:stretch>
                        <a:fillRect/>
                      </a:stretch>
                    </p:blipFill>
                    <p:spPr>
                      <a:xfrm>
                        <a:off x="7194092" y="304800"/>
                        <a:ext cx="274320" cy="15087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" name="Object 4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44772724"/>
              </p:ext>
            </p:extLst>
          </p:nvPr>
        </p:nvGraphicFramePr>
        <p:xfrm>
          <a:off x="7498892" y="304800"/>
          <a:ext cx="274320" cy="1508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77" name="SPW 10.0 Graph" r:id="rId91" imgW="5236560" imgH="3922560" progId="SigmaPlotGraphicObject.9">
                  <p:embed/>
                </p:oleObj>
              </mc:Choice>
              <mc:Fallback>
                <p:oleObj name="SPW 10.0 Graph" r:id="rId91" imgW="5236560" imgH="3922560" progId="SigmaPlotGraphicObject.9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92"/>
                      <a:stretch>
                        <a:fillRect/>
                      </a:stretch>
                    </p:blipFill>
                    <p:spPr>
                      <a:xfrm>
                        <a:off x="7498892" y="304800"/>
                        <a:ext cx="274320" cy="15087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" name="Object 5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51281426"/>
              </p:ext>
            </p:extLst>
          </p:nvPr>
        </p:nvGraphicFramePr>
        <p:xfrm>
          <a:off x="7803692" y="304800"/>
          <a:ext cx="274320" cy="1508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78" name="SPW 10.0 Graph" r:id="rId93" imgW="5236560" imgH="3922560" progId="SigmaPlotGraphicObject.9">
                  <p:embed/>
                </p:oleObj>
              </mc:Choice>
              <mc:Fallback>
                <p:oleObj name="SPW 10.0 Graph" r:id="rId93" imgW="5236560" imgH="3922560" progId="SigmaPlotGraphicObject.9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94"/>
                      <a:stretch>
                        <a:fillRect/>
                      </a:stretch>
                    </p:blipFill>
                    <p:spPr>
                      <a:xfrm>
                        <a:off x="7803692" y="304800"/>
                        <a:ext cx="274320" cy="15087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" name="Object 5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20837105"/>
              </p:ext>
            </p:extLst>
          </p:nvPr>
        </p:nvGraphicFramePr>
        <p:xfrm>
          <a:off x="8108492" y="304800"/>
          <a:ext cx="274320" cy="1508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79" name="SPW 10.0 Graph" r:id="rId95" imgW="5236560" imgH="3922560" progId="SigmaPlotGraphicObject.9">
                  <p:embed/>
                </p:oleObj>
              </mc:Choice>
              <mc:Fallback>
                <p:oleObj name="SPW 10.0 Graph" r:id="rId95" imgW="5236560" imgH="3922560" progId="SigmaPlotGraphicObject.9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96"/>
                      <a:stretch>
                        <a:fillRect/>
                      </a:stretch>
                    </p:blipFill>
                    <p:spPr>
                      <a:xfrm>
                        <a:off x="8108492" y="304800"/>
                        <a:ext cx="274320" cy="15087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5" name="TextBox 54"/>
          <p:cNvSpPr txBox="1"/>
          <p:nvPr/>
        </p:nvSpPr>
        <p:spPr>
          <a:xfrm>
            <a:off x="-80666" y="758428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graphicFrame>
        <p:nvGraphicFramePr>
          <p:cNvPr id="13" name="Objec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61807337"/>
              </p:ext>
            </p:extLst>
          </p:nvPr>
        </p:nvGraphicFramePr>
        <p:xfrm>
          <a:off x="1098092" y="1752600"/>
          <a:ext cx="274320" cy="1508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80" name="SPW 10.0 Graph" r:id="rId97" imgW="5236560" imgH="3922560" progId="SigmaPlotGraphicObject.9">
                  <p:embed/>
                </p:oleObj>
              </mc:Choice>
              <mc:Fallback>
                <p:oleObj name="SPW 10.0 Graph" r:id="rId97" imgW="5236560" imgH="3922560" progId="SigmaPlotGraphicObject.9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98"/>
                      <a:stretch>
                        <a:fillRect/>
                      </a:stretch>
                    </p:blipFill>
                    <p:spPr>
                      <a:xfrm>
                        <a:off x="1098092" y="1752600"/>
                        <a:ext cx="274320" cy="15087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45256751"/>
              </p:ext>
            </p:extLst>
          </p:nvPr>
        </p:nvGraphicFramePr>
        <p:xfrm>
          <a:off x="1402892" y="1752600"/>
          <a:ext cx="274320" cy="1508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81" name="SPW 10.0 Graph" r:id="rId99" imgW="5236560" imgH="3922560" progId="SigmaPlotGraphicObject.9">
                  <p:embed/>
                </p:oleObj>
              </mc:Choice>
              <mc:Fallback>
                <p:oleObj name="SPW 10.0 Graph" r:id="rId99" imgW="5236560" imgH="3922560" progId="SigmaPlotGraphicObject.9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100"/>
                      <a:stretch>
                        <a:fillRect/>
                      </a:stretch>
                    </p:blipFill>
                    <p:spPr>
                      <a:xfrm>
                        <a:off x="1402892" y="1752600"/>
                        <a:ext cx="274320" cy="15087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2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28521822"/>
              </p:ext>
            </p:extLst>
          </p:nvPr>
        </p:nvGraphicFramePr>
        <p:xfrm>
          <a:off x="1707692" y="1752600"/>
          <a:ext cx="274320" cy="1508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82" name="SPW 10.0 Graph" r:id="rId101" imgW="5236560" imgH="3922560" progId="SigmaPlotGraphicObject.9">
                  <p:embed/>
                </p:oleObj>
              </mc:Choice>
              <mc:Fallback>
                <p:oleObj name="SPW 10.0 Graph" r:id="rId101" imgW="5236560" imgH="3922560" progId="SigmaPlotGraphicObject.9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102"/>
                      <a:stretch>
                        <a:fillRect/>
                      </a:stretch>
                    </p:blipFill>
                    <p:spPr>
                      <a:xfrm>
                        <a:off x="1707692" y="1752600"/>
                        <a:ext cx="274320" cy="15087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" name="Object 3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62610340"/>
              </p:ext>
            </p:extLst>
          </p:nvPr>
        </p:nvGraphicFramePr>
        <p:xfrm>
          <a:off x="2012492" y="1752600"/>
          <a:ext cx="274320" cy="1508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83" name="SPW 10.0 Graph" r:id="rId103" imgW="5236560" imgH="3922560" progId="SigmaPlotGraphicObject.9">
                  <p:embed/>
                </p:oleObj>
              </mc:Choice>
              <mc:Fallback>
                <p:oleObj name="SPW 10.0 Graph" r:id="rId103" imgW="5236560" imgH="3922560" progId="SigmaPlotGraphicObject.9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104"/>
                      <a:stretch>
                        <a:fillRect/>
                      </a:stretch>
                    </p:blipFill>
                    <p:spPr>
                      <a:xfrm>
                        <a:off x="2012492" y="1752600"/>
                        <a:ext cx="274320" cy="15087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" name="Object 5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92100450"/>
              </p:ext>
            </p:extLst>
          </p:nvPr>
        </p:nvGraphicFramePr>
        <p:xfrm>
          <a:off x="2317292" y="1752600"/>
          <a:ext cx="274320" cy="1508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84" name="SPW 10.0 Graph" r:id="rId105" imgW="5236560" imgH="3922560" progId="SigmaPlotGraphicObject.9">
                  <p:embed/>
                </p:oleObj>
              </mc:Choice>
              <mc:Fallback>
                <p:oleObj name="SPW 10.0 Graph" r:id="rId105" imgW="5236560" imgH="3922560" progId="SigmaPlotGraphicObject.9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106"/>
                      <a:stretch>
                        <a:fillRect/>
                      </a:stretch>
                    </p:blipFill>
                    <p:spPr>
                      <a:xfrm>
                        <a:off x="2317292" y="1752600"/>
                        <a:ext cx="274320" cy="15087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8" name="Object 5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89124736"/>
              </p:ext>
            </p:extLst>
          </p:nvPr>
        </p:nvGraphicFramePr>
        <p:xfrm>
          <a:off x="2622092" y="1752600"/>
          <a:ext cx="274320" cy="1508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85" name="SPW 10.0 Graph" r:id="rId107" imgW="5236560" imgH="3922560" progId="SigmaPlotGraphicObject.9">
                  <p:embed/>
                </p:oleObj>
              </mc:Choice>
              <mc:Fallback>
                <p:oleObj name="SPW 10.0 Graph" r:id="rId107" imgW="5236560" imgH="3922560" progId="SigmaPlotGraphicObject.9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108"/>
                      <a:stretch>
                        <a:fillRect/>
                      </a:stretch>
                    </p:blipFill>
                    <p:spPr>
                      <a:xfrm>
                        <a:off x="2622092" y="1752600"/>
                        <a:ext cx="274320" cy="15087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9" name="Object 5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70743865"/>
              </p:ext>
            </p:extLst>
          </p:nvPr>
        </p:nvGraphicFramePr>
        <p:xfrm>
          <a:off x="2926892" y="1752600"/>
          <a:ext cx="274320" cy="1508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86" name="SPW 10.0 Graph" r:id="rId109" imgW="5236560" imgH="3922560" progId="SigmaPlotGraphicObject.9">
                  <p:embed/>
                </p:oleObj>
              </mc:Choice>
              <mc:Fallback>
                <p:oleObj name="SPW 10.0 Graph" r:id="rId109" imgW="5236560" imgH="3922560" progId="SigmaPlotGraphicObject.9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110"/>
                      <a:stretch>
                        <a:fillRect/>
                      </a:stretch>
                    </p:blipFill>
                    <p:spPr>
                      <a:xfrm>
                        <a:off x="2926892" y="1752600"/>
                        <a:ext cx="274320" cy="15087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0" name="Object 5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35879119"/>
              </p:ext>
            </p:extLst>
          </p:nvPr>
        </p:nvGraphicFramePr>
        <p:xfrm>
          <a:off x="3231692" y="1752600"/>
          <a:ext cx="274320" cy="1508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87" name="SPW 10.0 Graph" r:id="rId111" imgW="5236560" imgH="3922560" progId="SigmaPlotGraphicObject.9">
                  <p:embed/>
                </p:oleObj>
              </mc:Choice>
              <mc:Fallback>
                <p:oleObj name="SPW 10.0 Graph" r:id="rId111" imgW="5236560" imgH="3922560" progId="SigmaPlotGraphicObject.9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112"/>
                      <a:stretch>
                        <a:fillRect/>
                      </a:stretch>
                    </p:blipFill>
                    <p:spPr>
                      <a:xfrm>
                        <a:off x="3231692" y="1752600"/>
                        <a:ext cx="274320" cy="15087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" name="Object 6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33900268"/>
              </p:ext>
            </p:extLst>
          </p:nvPr>
        </p:nvGraphicFramePr>
        <p:xfrm>
          <a:off x="3536492" y="1752600"/>
          <a:ext cx="274320" cy="1508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88" name="SPW 10.0 Graph" r:id="rId113" imgW="5236560" imgH="3922560" progId="SigmaPlotGraphicObject.9">
                  <p:embed/>
                </p:oleObj>
              </mc:Choice>
              <mc:Fallback>
                <p:oleObj name="SPW 10.0 Graph" r:id="rId113" imgW="5236560" imgH="3922560" progId="SigmaPlotGraphicObject.9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114"/>
                      <a:stretch>
                        <a:fillRect/>
                      </a:stretch>
                    </p:blipFill>
                    <p:spPr>
                      <a:xfrm>
                        <a:off x="3536492" y="1752600"/>
                        <a:ext cx="274320" cy="15087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2" name="Object 6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01204660"/>
              </p:ext>
            </p:extLst>
          </p:nvPr>
        </p:nvGraphicFramePr>
        <p:xfrm>
          <a:off x="3841292" y="1752600"/>
          <a:ext cx="274320" cy="1508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89" name="SPW 10.0 Graph" r:id="rId115" imgW="5236560" imgH="3922560" progId="SigmaPlotGraphicObject.9">
                  <p:embed/>
                </p:oleObj>
              </mc:Choice>
              <mc:Fallback>
                <p:oleObj name="SPW 10.0 Graph" r:id="rId115" imgW="5236560" imgH="3922560" progId="SigmaPlotGraphicObject.9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116"/>
                      <a:stretch>
                        <a:fillRect/>
                      </a:stretch>
                    </p:blipFill>
                    <p:spPr>
                      <a:xfrm>
                        <a:off x="3841292" y="1752600"/>
                        <a:ext cx="274320" cy="15087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3" name="Object 6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4583798"/>
              </p:ext>
            </p:extLst>
          </p:nvPr>
        </p:nvGraphicFramePr>
        <p:xfrm>
          <a:off x="4146092" y="1752600"/>
          <a:ext cx="274320" cy="1508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90" name="SPW 10.0 Graph" r:id="rId117" imgW="5236560" imgH="3922560" progId="SigmaPlotGraphicObject.9">
                  <p:embed/>
                </p:oleObj>
              </mc:Choice>
              <mc:Fallback>
                <p:oleObj name="SPW 10.0 Graph" r:id="rId117" imgW="5236560" imgH="3922560" progId="SigmaPlotGraphicObject.9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118"/>
                      <a:stretch>
                        <a:fillRect/>
                      </a:stretch>
                    </p:blipFill>
                    <p:spPr>
                      <a:xfrm>
                        <a:off x="4146092" y="1752600"/>
                        <a:ext cx="274320" cy="15087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4" name="Object 6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62173919"/>
              </p:ext>
            </p:extLst>
          </p:nvPr>
        </p:nvGraphicFramePr>
        <p:xfrm>
          <a:off x="4450892" y="1752600"/>
          <a:ext cx="274320" cy="1508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91" name="SPW 10.0 Graph" r:id="rId119" imgW="5236560" imgH="3922560" progId="SigmaPlotGraphicObject.9">
                  <p:embed/>
                </p:oleObj>
              </mc:Choice>
              <mc:Fallback>
                <p:oleObj name="SPW 10.0 Graph" r:id="rId119" imgW="5236560" imgH="3922560" progId="SigmaPlotGraphicObject.9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120"/>
                      <a:stretch>
                        <a:fillRect/>
                      </a:stretch>
                    </p:blipFill>
                    <p:spPr>
                      <a:xfrm>
                        <a:off x="4450892" y="1752600"/>
                        <a:ext cx="274320" cy="15087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5" name="Object 6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32039786"/>
              </p:ext>
            </p:extLst>
          </p:nvPr>
        </p:nvGraphicFramePr>
        <p:xfrm>
          <a:off x="4755692" y="1752600"/>
          <a:ext cx="274320" cy="1508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92" name="SPW 10.0 Graph" r:id="rId121" imgW="5236560" imgH="3922560" progId="SigmaPlotGraphicObject.9">
                  <p:embed/>
                </p:oleObj>
              </mc:Choice>
              <mc:Fallback>
                <p:oleObj name="SPW 10.0 Graph" r:id="rId121" imgW="5236560" imgH="3922560" progId="SigmaPlotGraphicObject.9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122"/>
                      <a:stretch>
                        <a:fillRect/>
                      </a:stretch>
                    </p:blipFill>
                    <p:spPr>
                      <a:xfrm>
                        <a:off x="4755692" y="1752600"/>
                        <a:ext cx="274320" cy="15087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6" name="Object 6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53386895"/>
              </p:ext>
            </p:extLst>
          </p:nvPr>
        </p:nvGraphicFramePr>
        <p:xfrm>
          <a:off x="5060492" y="1752600"/>
          <a:ext cx="274320" cy="1508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93" name="SPW 10.0 Graph" r:id="rId123" imgW="5236560" imgH="3922560" progId="SigmaPlotGraphicObject.9">
                  <p:embed/>
                </p:oleObj>
              </mc:Choice>
              <mc:Fallback>
                <p:oleObj name="SPW 10.0 Graph" r:id="rId123" imgW="5236560" imgH="3922560" progId="SigmaPlotGraphicObject.9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124"/>
                      <a:stretch>
                        <a:fillRect/>
                      </a:stretch>
                    </p:blipFill>
                    <p:spPr>
                      <a:xfrm>
                        <a:off x="5060492" y="1752600"/>
                        <a:ext cx="274320" cy="15087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7" name="Object 6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5142632"/>
              </p:ext>
            </p:extLst>
          </p:nvPr>
        </p:nvGraphicFramePr>
        <p:xfrm>
          <a:off x="5365292" y="1752600"/>
          <a:ext cx="274320" cy="1508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94" name="SPW 10.0 Graph" r:id="rId125" imgW="5236560" imgH="3922560" progId="SigmaPlotGraphicObject.9">
                  <p:embed/>
                </p:oleObj>
              </mc:Choice>
              <mc:Fallback>
                <p:oleObj name="SPW 10.0 Graph" r:id="rId125" imgW="5236560" imgH="3922560" progId="SigmaPlotGraphicObject.9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126"/>
                      <a:stretch>
                        <a:fillRect/>
                      </a:stretch>
                    </p:blipFill>
                    <p:spPr>
                      <a:xfrm>
                        <a:off x="5365292" y="1752600"/>
                        <a:ext cx="274320" cy="15087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8" name="Object 6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12633765"/>
              </p:ext>
            </p:extLst>
          </p:nvPr>
        </p:nvGraphicFramePr>
        <p:xfrm>
          <a:off x="5670092" y="1752600"/>
          <a:ext cx="274320" cy="1508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95" name="SPW 10.0 Graph" r:id="rId127" imgW="5236560" imgH="3922560" progId="SigmaPlotGraphicObject.9">
                  <p:embed/>
                </p:oleObj>
              </mc:Choice>
              <mc:Fallback>
                <p:oleObj name="SPW 10.0 Graph" r:id="rId127" imgW="5236560" imgH="3922560" progId="SigmaPlotGraphicObject.9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128"/>
                      <a:stretch>
                        <a:fillRect/>
                      </a:stretch>
                    </p:blipFill>
                    <p:spPr>
                      <a:xfrm>
                        <a:off x="5670092" y="1752600"/>
                        <a:ext cx="274320" cy="15087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9" name="Object 6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07537099"/>
              </p:ext>
            </p:extLst>
          </p:nvPr>
        </p:nvGraphicFramePr>
        <p:xfrm>
          <a:off x="5974892" y="1752600"/>
          <a:ext cx="274320" cy="1508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96" name="SPW 10.0 Graph" r:id="rId129" imgW="5236560" imgH="3922560" progId="SigmaPlotGraphicObject.9">
                  <p:embed/>
                </p:oleObj>
              </mc:Choice>
              <mc:Fallback>
                <p:oleObj name="SPW 10.0 Graph" r:id="rId129" imgW="5236560" imgH="3922560" progId="SigmaPlotGraphicObject.9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130"/>
                      <a:stretch>
                        <a:fillRect/>
                      </a:stretch>
                    </p:blipFill>
                    <p:spPr>
                      <a:xfrm>
                        <a:off x="5974892" y="1752600"/>
                        <a:ext cx="274320" cy="15087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0" name="Object 6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87131886"/>
              </p:ext>
            </p:extLst>
          </p:nvPr>
        </p:nvGraphicFramePr>
        <p:xfrm>
          <a:off x="6279692" y="1752600"/>
          <a:ext cx="274320" cy="1508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97" name="SPW 10.0 Graph" r:id="rId131" imgW="5236560" imgH="3922560" progId="SigmaPlotGraphicObject.9">
                  <p:embed/>
                </p:oleObj>
              </mc:Choice>
              <mc:Fallback>
                <p:oleObj name="SPW 10.0 Graph" r:id="rId131" imgW="5236560" imgH="3922560" progId="SigmaPlotGraphicObject.9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132"/>
                      <a:stretch>
                        <a:fillRect/>
                      </a:stretch>
                    </p:blipFill>
                    <p:spPr>
                      <a:xfrm>
                        <a:off x="6279692" y="1752600"/>
                        <a:ext cx="274320" cy="15087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" name="Object 7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96162714"/>
              </p:ext>
            </p:extLst>
          </p:nvPr>
        </p:nvGraphicFramePr>
        <p:xfrm>
          <a:off x="6584492" y="1752600"/>
          <a:ext cx="274320" cy="1508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98" name="SPW 10.0 Graph" r:id="rId133" imgW="5236560" imgH="3922560" progId="SigmaPlotGraphicObject.9">
                  <p:embed/>
                </p:oleObj>
              </mc:Choice>
              <mc:Fallback>
                <p:oleObj name="SPW 10.0 Graph" r:id="rId133" imgW="5236560" imgH="3922560" progId="SigmaPlotGraphicObject.9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134"/>
                      <a:stretch>
                        <a:fillRect/>
                      </a:stretch>
                    </p:blipFill>
                    <p:spPr>
                      <a:xfrm>
                        <a:off x="6584492" y="1752600"/>
                        <a:ext cx="274320" cy="15087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2" name="Object 7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63151746"/>
              </p:ext>
            </p:extLst>
          </p:nvPr>
        </p:nvGraphicFramePr>
        <p:xfrm>
          <a:off x="6889292" y="1752600"/>
          <a:ext cx="274320" cy="1508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99" name="SPW 10.0 Graph" r:id="rId135" imgW="5236560" imgH="3922560" progId="SigmaPlotGraphicObject.9">
                  <p:embed/>
                </p:oleObj>
              </mc:Choice>
              <mc:Fallback>
                <p:oleObj name="SPW 10.0 Graph" r:id="rId135" imgW="5236560" imgH="3922560" progId="SigmaPlotGraphicObject.9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136"/>
                      <a:stretch>
                        <a:fillRect/>
                      </a:stretch>
                    </p:blipFill>
                    <p:spPr>
                      <a:xfrm>
                        <a:off x="6889292" y="1752600"/>
                        <a:ext cx="274320" cy="15087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3" name="Object 7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64894560"/>
              </p:ext>
            </p:extLst>
          </p:nvPr>
        </p:nvGraphicFramePr>
        <p:xfrm>
          <a:off x="7194092" y="1752600"/>
          <a:ext cx="274320" cy="1508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00" name="SPW 10.0 Graph" r:id="rId137" imgW="5236560" imgH="3922560" progId="SigmaPlotGraphicObject.9">
                  <p:embed/>
                </p:oleObj>
              </mc:Choice>
              <mc:Fallback>
                <p:oleObj name="SPW 10.0 Graph" r:id="rId137" imgW="5236560" imgH="3922560" progId="SigmaPlotGraphicObject.9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138"/>
                      <a:stretch>
                        <a:fillRect/>
                      </a:stretch>
                    </p:blipFill>
                    <p:spPr>
                      <a:xfrm>
                        <a:off x="7194092" y="1752600"/>
                        <a:ext cx="274320" cy="15087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4" name="Object 7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67523787"/>
              </p:ext>
            </p:extLst>
          </p:nvPr>
        </p:nvGraphicFramePr>
        <p:xfrm>
          <a:off x="7498892" y="1752600"/>
          <a:ext cx="274320" cy="1508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01" name="SPW 10.0 Graph" r:id="rId139" imgW="5236560" imgH="3922560" progId="SigmaPlotGraphicObject.9">
                  <p:embed/>
                </p:oleObj>
              </mc:Choice>
              <mc:Fallback>
                <p:oleObj name="SPW 10.0 Graph" r:id="rId139" imgW="5236560" imgH="3922560" progId="SigmaPlotGraphicObject.9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140"/>
                      <a:stretch>
                        <a:fillRect/>
                      </a:stretch>
                    </p:blipFill>
                    <p:spPr>
                      <a:xfrm>
                        <a:off x="7498892" y="1752600"/>
                        <a:ext cx="274320" cy="15087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5" name="Object 7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57777084"/>
              </p:ext>
            </p:extLst>
          </p:nvPr>
        </p:nvGraphicFramePr>
        <p:xfrm>
          <a:off x="7803692" y="1752600"/>
          <a:ext cx="274320" cy="1508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02" name="SPW 10.0 Graph" r:id="rId141" imgW="5236560" imgH="3922560" progId="SigmaPlotGraphicObject.9">
                  <p:embed/>
                </p:oleObj>
              </mc:Choice>
              <mc:Fallback>
                <p:oleObj name="SPW 10.0 Graph" r:id="rId141" imgW="5236560" imgH="3922560" progId="SigmaPlotGraphicObject.9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142"/>
                      <a:stretch>
                        <a:fillRect/>
                      </a:stretch>
                    </p:blipFill>
                    <p:spPr>
                      <a:xfrm>
                        <a:off x="7803692" y="1752600"/>
                        <a:ext cx="274320" cy="15087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6" name="Object 7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49014558"/>
              </p:ext>
            </p:extLst>
          </p:nvPr>
        </p:nvGraphicFramePr>
        <p:xfrm>
          <a:off x="8108492" y="1752600"/>
          <a:ext cx="274320" cy="1508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03" name="SPW 10.0 Graph" r:id="rId143" imgW="5236560" imgH="3922560" progId="SigmaPlotGraphicObject.9">
                  <p:embed/>
                </p:oleObj>
              </mc:Choice>
              <mc:Fallback>
                <p:oleObj name="SPW 10.0 Graph" r:id="rId143" imgW="5236560" imgH="3922560" progId="SigmaPlotGraphicObject.9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144"/>
                      <a:stretch>
                        <a:fillRect/>
                      </a:stretch>
                    </p:blipFill>
                    <p:spPr>
                      <a:xfrm>
                        <a:off x="8108492" y="1752600"/>
                        <a:ext cx="274320" cy="15087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7" name="Object 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23238066"/>
              </p:ext>
            </p:extLst>
          </p:nvPr>
        </p:nvGraphicFramePr>
        <p:xfrm>
          <a:off x="1098092" y="3200400"/>
          <a:ext cx="274320" cy="1508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04" name="SPW 10.0 Graph" r:id="rId145" imgW="5236560" imgH="3922560" progId="SigmaPlotGraphicObject.9">
                  <p:embed/>
                </p:oleObj>
              </mc:Choice>
              <mc:Fallback>
                <p:oleObj name="SPW 10.0 Graph" r:id="rId145" imgW="5236560" imgH="3922560" progId="SigmaPlotGraphicObject.9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146"/>
                      <a:stretch>
                        <a:fillRect/>
                      </a:stretch>
                    </p:blipFill>
                    <p:spPr>
                      <a:xfrm>
                        <a:off x="1098092" y="3200400"/>
                        <a:ext cx="274320" cy="15087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9" name="Object 7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3003583"/>
              </p:ext>
            </p:extLst>
          </p:nvPr>
        </p:nvGraphicFramePr>
        <p:xfrm>
          <a:off x="1402892" y="3200400"/>
          <a:ext cx="274320" cy="1508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05" name="SPW 10.0 Graph" r:id="rId147" imgW="5236560" imgH="3922560" progId="SigmaPlotGraphicObject.9">
                  <p:embed/>
                </p:oleObj>
              </mc:Choice>
              <mc:Fallback>
                <p:oleObj name="SPW 10.0 Graph" r:id="rId147" imgW="5236560" imgH="3922560" progId="SigmaPlotGraphicObject.9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148"/>
                      <a:stretch>
                        <a:fillRect/>
                      </a:stretch>
                    </p:blipFill>
                    <p:spPr>
                      <a:xfrm>
                        <a:off x="1402892" y="3200400"/>
                        <a:ext cx="274320" cy="15087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0" name="Object 7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15345297"/>
              </p:ext>
            </p:extLst>
          </p:nvPr>
        </p:nvGraphicFramePr>
        <p:xfrm>
          <a:off x="1707692" y="3200400"/>
          <a:ext cx="274320" cy="1508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06" name="SPW 10.0 Graph" r:id="rId149" imgW="5236560" imgH="3922560" progId="SigmaPlotGraphicObject.9">
                  <p:embed/>
                </p:oleObj>
              </mc:Choice>
              <mc:Fallback>
                <p:oleObj name="SPW 10.0 Graph" r:id="rId149" imgW="5236560" imgH="3922560" progId="SigmaPlotGraphicObject.9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150"/>
                      <a:stretch>
                        <a:fillRect/>
                      </a:stretch>
                    </p:blipFill>
                    <p:spPr>
                      <a:xfrm>
                        <a:off x="1707692" y="3200400"/>
                        <a:ext cx="274320" cy="15087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" name="Object 8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50563095"/>
              </p:ext>
            </p:extLst>
          </p:nvPr>
        </p:nvGraphicFramePr>
        <p:xfrm>
          <a:off x="2012492" y="3200400"/>
          <a:ext cx="274320" cy="1508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07" name="SPW 10.0 Graph" r:id="rId151" imgW="5236560" imgH="3922560" progId="SigmaPlotGraphicObject.9">
                  <p:embed/>
                </p:oleObj>
              </mc:Choice>
              <mc:Fallback>
                <p:oleObj name="SPW 10.0 Graph" r:id="rId151" imgW="5236560" imgH="3922560" progId="SigmaPlotGraphicObject.9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152"/>
                      <a:stretch>
                        <a:fillRect/>
                      </a:stretch>
                    </p:blipFill>
                    <p:spPr>
                      <a:xfrm>
                        <a:off x="2012492" y="3200400"/>
                        <a:ext cx="274320" cy="15087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2" name="Object 8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48022917"/>
              </p:ext>
            </p:extLst>
          </p:nvPr>
        </p:nvGraphicFramePr>
        <p:xfrm>
          <a:off x="2317292" y="3200400"/>
          <a:ext cx="274320" cy="1508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08" name="SPW 10.0 Graph" r:id="rId153" imgW="5236560" imgH="3922560" progId="SigmaPlotGraphicObject.9">
                  <p:embed/>
                </p:oleObj>
              </mc:Choice>
              <mc:Fallback>
                <p:oleObj name="SPW 10.0 Graph" r:id="rId153" imgW="5236560" imgH="3922560" progId="SigmaPlotGraphicObject.9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154"/>
                      <a:stretch>
                        <a:fillRect/>
                      </a:stretch>
                    </p:blipFill>
                    <p:spPr>
                      <a:xfrm>
                        <a:off x="2317292" y="3200400"/>
                        <a:ext cx="274320" cy="15087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3" name="Object 8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80475784"/>
              </p:ext>
            </p:extLst>
          </p:nvPr>
        </p:nvGraphicFramePr>
        <p:xfrm>
          <a:off x="2622092" y="3200400"/>
          <a:ext cx="274320" cy="1508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09" name="SPW 10.0 Graph" r:id="rId155" imgW="5236560" imgH="3922560" progId="SigmaPlotGraphicObject.9">
                  <p:embed/>
                </p:oleObj>
              </mc:Choice>
              <mc:Fallback>
                <p:oleObj name="SPW 10.0 Graph" r:id="rId155" imgW="5236560" imgH="3922560" progId="SigmaPlotGraphicObject.9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156"/>
                      <a:stretch>
                        <a:fillRect/>
                      </a:stretch>
                    </p:blipFill>
                    <p:spPr>
                      <a:xfrm>
                        <a:off x="2622092" y="3200400"/>
                        <a:ext cx="274320" cy="15087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4" name="Object 8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40761709"/>
              </p:ext>
            </p:extLst>
          </p:nvPr>
        </p:nvGraphicFramePr>
        <p:xfrm>
          <a:off x="2926892" y="3200400"/>
          <a:ext cx="274320" cy="1508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10" name="SPW 10.0 Graph" r:id="rId157" imgW="5236560" imgH="3922560" progId="SigmaPlotGraphicObject.9">
                  <p:embed/>
                </p:oleObj>
              </mc:Choice>
              <mc:Fallback>
                <p:oleObj name="SPW 10.0 Graph" r:id="rId157" imgW="5236560" imgH="3922560" progId="SigmaPlotGraphicObject.9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158"/>
                      <a:stretch>
                        <a:fillRect/>
                      </a:stretch>
                    </p:blipFill>
                    <p:spPr>
                      <a:xfrm>
                        <a:off x="2926892" y="3200400"/>
                        <a:ext cx="274320" cy="15087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5" name="Object 8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61078365"/>
              </p:ext>
            </p:extLst>
          </p:nvPr>
        </p:nvGraphicFramePr>
        <p:xfrm>
          <a:off x="3231692" y="3200400"/>
          <a:ext cx="274320" cy="1508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11" name="SPW 10.0 Graph" r:id="rId159" imgW="5236560" imgH="3922560" progId="SigmaPlotGraphicObject.9">
                  <p:embed/>
                </p:oleObj>
              </mc:Choice>
              <mc:Fallback>
                <p:oleObj name="SPW 10.0 Graph" r:id="rId159" imgW="5236560" imgH="3922560" progId="SigmaPlotGraphicObject.9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160"/>
                      <a:stretch>
                        <a:fillRect/>
                      </a:stretch>
                    </p:blipFill>
                    <p:spPr>
                      <a:xfrm>
                        <a:off x="3231692" y="3200400"/>
                        <a:ext cx="274320" cy="15087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7" name="Object 8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23693918"/>
              </p:ext>
            </p:extLst>
          </p:nvPr>
        </p:nvGraphicFramePr>
        <p:xfrm>
          <a:off x="3536492" y="3200400"/>
          <a:ext cx="274320" cy="1508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12" name="SPW 10.0 Graph" r:id="rId161" imgW="5236560" imgH="3922560" progId="SigmaPlotGraphicObject.9">
                  <p:embed/>
                </p:oleObj>
              </mc:Choice>
              <mc:Fallback>
                <p:oleObj name="SPW 10.0 Graph" r:id="rId161" imgW="5236560" imgH="3922560" progId="SigmaPlotGraphicObject.9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162"/>
                      <a:stretch>
                        <a:fillRect/>
                      </a:stretch>
                    </p:blipFill>
                    <p:spPr>
                      <a:xfrm>
                        <a:off x="3536492" y="3200400"/>
                        <a:ext cx="274320" cy="15087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8" name="Object 8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73844800"/>
              </p:ext>
            </p:extLst>
          </p:nvPr>
        </p:nvGraphicFramePr>
        <p:xfrm>
          <a:off x="3841292" y="3200400"/>
          <a:ext cx="274320" cy="1508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13" name="SPW 10.0 Graph" r:id="rId163" imgW="5236560" imgH="3922560" progId="SigmaPlotGraphicObject.9">
                  <p:embed/>
                </p:oleObj>
              </mc:Choice>
              <mc:Fallback>
                <p:oleObj name="SPW 10.0 Graph" r:id="rId163" imgW="5236560" imgH="3922560" progId="SigmaPlotGraphicObject.9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164"/>
                      <a:stretch>
                        <a:fillRect/>
                      </a:stretch>
                    </p:blipFill>
                    <p:spPr>
                      <a:xfrm>
                        <a:off x="3841292" y="3200400"/>
                        <a:ext cx="274320" cy="15087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9" name="Object 8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73611625"/>
              </p:ext>
            </p:extLst>
          </p:nvPr>
        </p:nvGraphicFramePr>
        <p:xfrm>
          <a:off x="4146092" y="3200400"/>
          <a:ext cx="274320" cy="1508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14" name="SPW 10.0 Graph" r:id="rId165" imgW="5236560" imgH="3922560" progId="SigmaPlotGraphicObject.9">
                  <p:embed/>
                </p:oleObj>
              </mc:Choice>
              <mc:Fallback>
                <p:oleObj name="SPW 10.0 Graph" r:id="rId165" imgW="5236560" imgH="3922560" progId="SigmaPlotGraphicObject.9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166"/>
                      <a:stretch>
                        <a:fillRect/>
                      </a:stretch>
                    </p:blipFill>
                    <p:spPr>
                      <a:xfrm>
                        <a:off x="4146092" y="3200400"/>
                        <a:ext cx="274320" cy="15087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0" name="Object 8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67453649"/>
              </p:ext>
            </p:extLst>
          </p:nvPr>
        </p:nvGraphicFramePr>
        <p:xfrm>
          <a:off x="4450892" y="3200400"/>
          <a:ext cx="274320" cy="1508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15" name="SPW 10.0 Graph" r:id="rId167" imgW="5236560" imgH="3922560" progId="SigmaPlotGraphicObject.9">
                  <p:embed/>
                </p:oleObj>
              </mc:Choice>
              <mc:Fallback>
                <p:oleObj name="SPW 10.0 Graph" r:id="rId167" imgW="5236560" imgH="3922560" progId="SigmaPlotGraphicObject.9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168"/>
                      <a:stretch>
                        <a:fillRect/>
                      </a:stretch>
                    </p:blipFill>
                    <p:spPr>
                      <a:xfrm>
                        <a:off x="4450892" y="3200400"/>
                        <a:ext cx="274320" cy="15087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1" name="Object 9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92990500"/>
              </p:ext>
            </p:extLst>
          </p:nvPr>
        </p:nvGraphicFramePr>
        <p:xfrm>
          <a:off x="4755692" y="3200400"/>
          <a:ext cx="274320" cy="1508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16" name="SPW 10.0 Graph" r:id="rId169" imgW="5236560" imgH="3922560" progId="SigmaPlotGraphicObject.9">
                  <p:embed/>
                </p:oleObj>
              </mc:Choice>
              <mc:Fallback>
                <p:oleObj name="SPW 10.0 Graph" r:id="rId169" imgW="5236560" imgH="3922560" progId="SigmaPlotGraphicObject.9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170"/>
                      <a:stretch>
                        <a:fillRect/>
                      </a:stretch>
                    </p:blipFill>
                    <p:spPr>
                      <a:xfrm>
                        <a:off x="4755692" y="3200400"/>
                        <a:ext cx="274320" cy="15087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" name="Object 9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31022902"/>
              </p:ext>
            </p:extLst>
          </p:nvPr>
        </p:nvGraphicFramePr>
        <p:xfrm>
          <a:off x="5060492" y="3200400"/>
          <a:ext cx="274320" cy="1508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17" name="SPW 10.0 Graph" r:id="rId171" imgW="5236560" imgH="3922560" progId="SigmaPlotGraphicObject.9">
                  <p:embed/>
                </p:oleObj>
              </mc:Choice>
              <mc:Fallback>
                <p:oleObj name="SPW 10.0 Graph" r:id="rId171" imgW="5236560" imgH="3922560" progId="SigmaPlotGraphicObject.9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172"/>
                      <a:stretch>
                        <a:fillRect/>
                      </a:stretch>
                    </p:blipFill>
                    <p:spPr>
                      <a:xfrm>
                        <a:off x="5060492" y="3200400"/>
                        <a:ext cx="274320" cy="15087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3" name="Object 9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87646035"/>
              </p:ext>
            </p:extLst>
          </p:nvPr>
        </p:nvGraphicFramePr>
        <p:xfrm>
          <a:off x="5365292" y="3200400"/>
          <a:ext cx="274320" cy="1508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18" name="SPW 10.0 Graph" r:id="rId173" imgW="5236560" imgH="3922560" progId="SigmaPlotGraphicObject.9">
                  <p:embed/>
                </p:oleObj>
              </mc:Choice>
              <mc:Fallback>
                <p:oleObj name="SPW 10.0 Graph" r:id="rId173" imgW="5236560" imgH="3922560" progId="SigmaPlotGraphicObject.9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174"/>
                      <a:stretch>
                        <a:fillRect/>
                      </a:stretch>
                    </p:blipFill>
                    <p:spPr>
                      <a:xfrm>
                        <a:off x="5365292" y="3200400"/>
                        <a:ext cx="274320" cy="15087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4" name="Object 9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39787116"/>
              </p:ext>
            </p:extLst>
          </p:nvPr>
        </p:nvGraphicFramePr>
        <p:xfrm>
          <a:off x="5670092" y="3200400"/>
          <a:ext cx="274320" cy="1508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19" name="SPW 10.0 Graph" r:id="rId175" imgW="5236560" imgH="3922560" progId="SigmaPlotGraphicObject.9">
                  <p:embed/>
                </p:oleObj>
              </mc:Choice>
              <mc:Fallback>
                <p:oleObj name="SPW 10.0 Graph" r:id="rId175" imgW="5236560" imgH="3922560" progId="SigmaPlotGraphicObject.9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176"/>
                      <a:stretch>
                        <a:fillRect/>
                      </a:stretch>
                    </p:blipFill>
                    <p:spPr>
                      <a:xfrm>
                        <a:off x="5670092" y="3200400"/>
                        <a:ext cx="274320" cy="15087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5" name="Object 9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09440871"/>
              </p:ext>
            </p:extLst>
          </p:nvPr>
        </p:nvGraphicFramePr>
        <p:xfrm>
          <a:off x="5974892" y="3200400"/>
          <a:ext cx="274320" cy="1508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20" name="SPW 10.0 Graph" r:id="rId177" imgW="5236560" imgH="3922560" progId="SigmaPlotGraphicObject.9">
                  <p:embed/>
                </p:oleObj>
              </mc:Choice>
              <mc:Fallback>
                <p:oleObj name="SPW 10.0 Graph" r:id="rId177" imgW="5236560" imgH="3922560" progId="SigmaPlotGraphicObject.9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178"/>
                      <a:stretch>
                        <a:fillRect/>
                      </a:stretch>
                    </p:blipFill>
                    <p:spPr>
                      <a:xfrm>
                        <a:off x="5974892" y="3200400"/>
                        <a:ext cx="274320" cy="15087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6" name="Object 9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1262159"/>
              </p:ext>
            </p:extLst>
          </p:nvPr>
        </p:nvGraphicFramePr>
        <p:xfrm>
          <a:off x="6279692" y="3200400"/>
          <a:ext cx="274320" cy="1508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21" name="SPW 10.0 Graph" r:id="rId179" imgW="5236560" imgH="3922560" progId="SigmaPlotGraphicObject.9">
                  <p:embed/>
                </p:oleObj>
              </mc:Choice>
              <mc:Fallback>
                <p:oleObj name="SPW 10.0 Graph" r:id="rId179" imgW="5236560" imgH="3922560" progId="SigmaPlotGraphicObject.9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180"/>
                      <a:stretch>
                        <a:fillRect/>
                      </a:stretch>
                    </p:blipFill>
                    <p:spPr>
                      <a:xfrm>
                        <a:off x="6279692" y="3200400"/>
                        <a:ext cx="274320" cy="15087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7" name="Object 9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62352022"/>
              </p:ext>
            </p:extLst>
          </p:nvPr>
        </p:nvGraphicFramePr>
        <p:xfrm>
          <a:off x="6584492" y="3200400"/>
          <a:ext cx="274320" cy="1508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22" name="SPW 10.0 Graph" r:id="rId181" imgW="5236560" imgH="3922560" progId="SigmaPlotGraphicObject.9">
                  <p:embed/>
                </p:oleObj>
              </mc:Choice>
              <mc:Fallback>
                <p:oleObj name="SPW 10.0 Graph" r:id="rId181" imgW="5236560" imgH="3922560" progId="SigmaPlotGraphicObject.9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182"/>
                      <a:stretch>
                        <a:fillRect/>
                      </a:stretch>
                    </p:blipFill>
                    <p:spPr>
                      <a:xfrm>
                        <a:off x="6584492" y="3200400"/>
                        <a:ext cx="274320" cy="15087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8" name="Object 9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33729542"/>
              </p:ext>
            </p:extLst>
          </p:nvPr>
        </p:nvGraphicFramePr>
        <p:xfrm>
          <a:off x="6889292" y="3200400"/>
          <a:ext cx="274320" cy="1508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23" name="SPW 10.0 Graph" r:id="rId183" imgW="5236560" imgH="3922560" progId="SigmaPlotGraphicObject.9">
                  <p:embed/>
                </p:oleObj>
              </mc:Choice>
              <mc:Fallback>
                <p:oleObj name="SPW 10.0 Graph" r:id="rId183" imgW="5236560" imgH="3922560" progId="SigmaPlotGraphicObject.9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184"/>
                      <a:stretch>
                        <a:fillRect/>
                      </a:stretch>
                    </p:blipFill>
                    <p:spPr>
                      <a:xfrm>
                        <a:off x="6889292" y="3200400"/>
                        <a:ext cx="274320" cy="15087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9" name="Object 9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1025015"/>
              </p:ext>
            </p:extLst>
          </p:nvPr>
        </p:nvGraphicFramePr>
        <p:xfrm>
          <a:off x="7194092" y="3200400"/>
          <a:ext cx="274320" cy="1508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24" name="SPW 10.0 Graph" r:id="rId185" imgW="5236560" imgH="3922560" progId="SigmaPlotGraphicObject.9">
                  <p:embed/>
                </p:oleObj>
              </mc:Choice>
              <mc:Fallback>
                <p:oleObj name="SPW 10.0 Graph" r:id="rId185" imgW="5236560" imgH="3922560" progId="SigmaPlotGraphicObject.9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186"/>
                      <a:stretch>
                        <a:fillRect/>
                      </a:stretch>
                    </p:blipFill>
                    <p:spPr>
                      <a:xfrm>
                        <a:off x="7194092" y="3200400"/>
                        <a:ext cx="274320" cy="15087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0" name="Object 9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97918301"/>
              </p:ext>
            </p:extLst>
          </p:nvPr>
        </p:nvGraphicFramePr>
        <p:xfrm>
          <a:off x="7498892" y="3200400"/>
          <a:ext cx="274320" cy="1508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25" name="SPW 10.0 Graph" r:id="rId187" imgW="5236560" imgH="3922560" progId="SigmaPlotGraphicObject.9">
                  <p:embed/>
                </p:oleObj>
              </mc:Choice>
              <mc:Fallback>
                <p:oleObj name="SPW 10.0 Graph" r:id="rId187" imgW="5236560" imgH="3922560" progId="SigmaPlotGraphicObject.9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188"/>
                      <a:stretch>
                        <a:fillRect/>
                      </a:stretch>
                    </p:blipFill>
                    <p:spPr>
                      <a:xfrm>
                        <a:off x="7498892" y="3200400"/>
                        <a:ext cx="274320" cy="15087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1" name="Object 10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31072921"/>
              </p:ext>
            </p:extLst>
          </p:nvPr>
        </p:nvGraphicFramePr>
        <p:xfrm>
          <a:off x="7803692" y="3200400"/>
          <a:ext cx="274320" cy="1508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26" name="SPW 10.0 Graph" r:id="rId189" imgW="5236560" imgH="3922560" progId="SigmaPlotGraphicObject.9">
                  <p:embed/>
                </p:oleObj>
              </mc:Choice>
              <mc:Fallback>
                <p:oleObj name="SPW 10.0 Graph" r:id="rId189" imgW="5236560" imgH="3922560" progId="SigmaPlotGraphicObject.9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190"/>
                      <a:stretch>
                        <a:fillRect/>
                      </a:stretch>
                    </p:blipFill>
                    <p:spPr>
                      <a:xfrm>
                        <a:off x="7803692" y="3200400"/>
                        <a:ext cx="274320" cy="15087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" name="Object 10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58534137"/>
              </p:ext>
            </p:extLst>
          </p:nvPr>
        </p:nvGraphicFramePr>
        <p:xfrm>
          <a:off x="8108492" y="3200400"/>
          <a:ext cx="274320" cy="1508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27" name="SPW 10.0 Graph" r:id="rId191" imgW="5236560" imgH="3922560" progId="SigmaPlotGraphicObject.9">
                  <p:embed/>
                </p:oleObj>
              </mc:Choice>
              <mc:Fallback>
                <p:oleObj name="SPW 10.0 Graph" r:id="rId191" imgW="5236560" imgH="3922560" progId="SigmaPlotGraphicObject.9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192"/>
                      <a:stretch>
                        <a:fillRect/>
                      </a:stretch>
                    </p:blipFill>
                    <p:spPr>
                      <a:xfrm>
                        <a:off x="8108492" y="3200400"/>
                        <a:ext cx="274320" cy="15087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8" name="TextBox 137"/>
          <p:cNvSpPr txBox="1"/>
          <p:nvPr/>
        </p:nvSpPr>
        <p:spPr>
          <a:xfrm rot="16200000">
            <a:off x="133118" y="834628"/>
            <a:ext cx="10919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latin typeface="Arial" pitchFamily="34" charset="0"/>
                <a:cs typeface="Arial" pitchFamily="34" charset="0"/>
              </a:rPr>
              <a:t>ONCOTYPE </a:t>
            </a:r>
          </a:p>
          <a:p>
            <a:pPr algn="ctr"/>
            <a:r>
              <a:rPr lang="en-US" sz="1200" b="1" dirty="0" smtClean="0">
                <a:latin typeface="Arial" pitchFamily="34" charset="0"/>
                <a:cs typeface="Arial" pitchFamily="34" charset="0"/>
              </a:rPr>
              <a:t>SCORE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9" name="TextBox 138"/>
          <p:cNvSpPr txBox="1"/>
          <p:nvPr/>
        </p:nvSpPr>
        <p:spPr>
          <a:xfrm>
            <a:off x="838108" y="365760"/>
            <a:ext cx="304892" cy="1424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650" b="1" dirty="0" smtClean="0">
                <a:latin typeface="Arial" pitchFamily="34" charset="0"/>
                <a:cs typeface="Arial" pitchFamily="34" charset="0"/>
              </a:rPr>
              <a:t> 15</a:t>
            </a:r>
          </a:p>
          <a:p>
            <a:pPr>
              <a:lnSpc>
                <a:spcPct val="150000"/>
              </a:lnSpc>
            </a:pPr>
            <a:r>
              <a:rPr lang="en-US" sz="650" b="1" dirty="0" smtClean="0">
                <a:latin typeface="Arial" pitchFamily="34" charset="0"/>
                <a:cs typeface="Arial" pitchFamily="34" charset="0"/>
              </a:rPr>
              <a:t> 10</a:t>
            </a:r>
          </a:p>
          <a:p>
            <a:pPr>
              <a:lnSpc>
                <a:spcPct val="150000"/>
              </a:lnSpc>
            </a:pPr>
            <a:r>
              <a:rPr lang="en-US" sz="650" b="1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n-US" sz="65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650" b="1" dirty="0" smtClean="0">
                <a:latin typeface="Arial" pitchFamily="34" charset="0"/>
                <a:cs typeface="Arial" pitchFamily="34" charset="0"/>
              </a:rPr>
              <a:t>5</a:t>
            </a:r>
          </a:p>
          <a:p>
            <a:pPr>
              <a:lnSpc>
                <a:spcPct val="150000"/>
              </a:lnSpc>
            </a:pPr>
            <a:r>
              <a:rPr lang="en-US" sz="650" b="1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n-US" sz="65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650" b="1" dirty="0" smtClean="0">
                <a:latin typeface="Arial" pitchFamily="34" charset="0"/>
                <a:cs typeface="Arial" pitchFamily="34" charset="0"/>
              </a:rPr>
              <a:t>0</a:t>
            </a:r>
          </a:p>
          <a:p>
            <a:pPr>
              <a:lnSpc>
                <a:spcPct val="150000"/>
              </a:lnSpc>
            </a:pPr>
            <a:r>
              <a:rPr lang="en-US" sz="650" b="1" dirty="0" smtClean="0">
                <a:latin typeface="Arial" pitchFamily="34" charset="0"/>
                <a:cs typeface="Arial" pitchFamily="34" charset="0"/>
              </a:rPr>
              <a:t>  -5</a:t>
            </a:r>
          </a:p>
          <a:p>
            <a:pPr>
              <a:lnSpc>
                <a:spcPct val="150000"/>
              </a:lnSpc>
            </a:pPr>
            <a:r>
              <a:rPr lang="en-US" sz="650" b="1" dirty="0" smtClean="0">
                <a:latin typeface="Arial" pitchFamily="34" charset="0"/>
                <a:cs typeface="Arial" pitchFamily="34" charset="0"/>
              </a:rPr>
              <a:t>-10</a:t>
            </a:r>
          </a:p>
          <a:p>
            <a:pPr>
              <a:lnSpc>
                <a:spcPct val="150000"/>
              </a:lnSpc>
            </a:pPr>
            <a:r>
              <a:rPr lang="en-US" sz="650" b="1" dirty="0" smtClean="0">
                <a:latin typeface="Arial" pitchFamily="34" charset="0"/>
                <a:cs typeface="Arial" pitchFamily="34" charset="0"/>
              </a:rPr>
              <a:t>-15</a:t>
            </a:r>
          </a:p>
          <a:p>
            <a:pPr>
              <a:lnSpc>
                <a:spcPct val="150000"/>
              </a:lnSpc>
            </a:pPr>
            <a:r>
              <a:rPr lang="en-US" sz="650" b="1" dirty="0" smtClean="0">
                <a:latin typeface="Arial" pitchFamily="34" charset="0"/>
                <a:cs typeface="Arial" pitchFamily="34" charset="0"/>
              </a:rPr>
              <a:t>-20</a:t>
            </a:r>
          </a:p>
          <a:p>
            <a:pPr>
              <a:lnSpc>
                <a:spcPct val="150000"/>
              </a:lnSpc>
            </a:pPr>
            <a:r>
              <a:rPr lang="en-US" sz="650" b="1" dirty="0" smtClean="0">
                <a:latin typeface="Arial" pitchFamily="34" charset="0"/>
                <a:cs typeface="Arial" pitchFamily="34" charset="0"/>
              </a:rPr>
              <a:t>-25</a:t>
            </a:r>
            <a:endParaRPr lang="en-US" sz="65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793224" y="1737360"/>
            <a:ext cx="349776" cy="15291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10000"/>
              </a:lnSpc>
            </a:pPr>
            <a:r>
              <a:rPr lang="en-US" sz="65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650" b="1" dirty="0" smtClean="0">
                <a:latin typeface="Arial" pitchFamily="34" charset="0"/>
                <a:cs typeface="Arial" pitchFamily="34" charset="0"/>
              </a:rPr>
              <a:t>  80</a:t>
            </a:r>
          </a:p>
          <a:p>
            <a:pPr>
              <a:lnSpc>
                <a:spcPct val="210000"/>
              </a:lnSpc>
            </a:pPr>
            <a:r>
              <a:rPr lang="en-US" sz="650" b="1" dirty="0" smtClean="0">
                <a:latin typeface="Arial" pitchFamily="34" charset="0"/>
                <a:cs typeface="Arial" pitchFamily="34" charset="0"/>
              </a:rPr>
              <a:t>   60</a:t>
            </a:r>
          </a:p>
          <a:p>
            <a:pPr>
              <a:lnSpc>
                <a:spcPct val="210000"/>
              </a:lnSpc>
            </a:pPr>
            <a:r>
              <a:rPr lang="en-US" sz="650" b="1" dirty="0" smtClean="0">
                <a:latin typeface="Arial" pitchFamily="34" charset="0"/>
                <a:cs typeface="Arial" pitchFamily="34" charset="0"/>
              </a:rPr>
              <a:t>   40</a:t>
            </a:r>
          </a:p>
          <a:p>
            <a:pPr>
              <a:lnSpc>
                <a:spcPct val="210000"/>
              </a:lnSpc>
            </a:pPr>
            <a:r>
              <a:rPr lang="en-US" sz="650" b="1" dirty="0" smtClean="0">
                <a:latin typeface="Arial" pitchFamily="34" charset="0"/>
                <a:cs typeface="Arial" pitchFamily="34" charset="0"/>
              </a:rPr>
              <a:t>   20</a:t>
            </a:r>
          </a:p>
          <a:p>
            <a:pPr>
              <a:lnSpc>
                <a:spcPct val="210000"/>
              </a:lnSpc>
            </a:pPr>
            <a:r>
              <a:rPr lang="en-US" sz="650" b="1" dirty="0" smtClean="0">
                <a:latin typeface="Arial" pitchFamily="34" charset="0"/>
                <a:cs typeface="Arial" pitchFamily="34" charset="0"/>
              </a:rPr>
              <a:t>     0</a:t>
            </a:r>
          </a:p>
          <a:p>
            <a:pPr>
              <a:lnSpc>
                <a:spcPct val="210000"/>
              </a:lnSpc>
            </a:pPr>
            <a:r>
              <a:rPr lang="en-US" sz="650" b="1" dirty="0" smtClean="0">
                <a:latin typeface="Arial" pitchFamily="34" charset="0"/>
                <a:cs typeface="Arial" pitchFamily="34" charset="0"/>
              </a:rPr>
              <a:t>  -20</a:t>
            </a:r>
          </a:p>
          <a:p>
            <a:pPr>
              <a:lnSpc>
                <a:spcPct val="210000"/>
              </a:lnSpc>
            </a:pPr>
            <a:r>
              <a:rPr lang="en-US" sz="650" b="1" dirty="0" smtClean="0">
                <a:latin typeface="Arial" pitchFamily="34" charset="0"/>
                <a:cs typeface="Arial" pitchFamily="34" charset="0"/>
              </a:rPr>
              <a:t>  -40</a:t>
            </a:r>
          </a:p>
        </p:txBody>
      </p:sp>
      <p:sp>
        <p:nvSpPr>
          <p:cNvPr id="143" name="TextBox 142"/>
          <p:cNvSpPr txBox="1"/>
          <p:nvPr/>
        </p:nvSpPr>
        <p:spPr>
          <a:xfrm rot="16200000">
            <a:off x="172049" y="2246646"/>
            <a:ext cx="10230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latin typeface="Arial" pitchFamily="34" charset="0"/>
                <a:cs typeface="Arial" pitchFamily="34" charset="0"/>
              </a:rPr>
              <a:t>PROLARIS </a:t>
            </a:r>
          </a:p>
          <a:p>
            <a:pPr algn="ctr"/>
            <a:r>
              <a:rPr lang="en-US" sz="1200" b="1" dirty="0" smtClean="0">
                <a:latin typeface="Arial" pitchFamily="34" charset="0"/>
                <a:cs typeface="Arial" pitchFamily="34" charset="0"/>
              </a:rPr>
              <a:t>SCORE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4" name="TextBox 143"/>
          <p:cNvSpPr txBox="1"/>
          <p:nvPr/>
        </p:nvSpPr>
        <p:spPr>
          <a:xfrm rot="16200000">
            <a:off x="168385" y="3662811"/>
            <a:ext cx="10214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latin typeface="Arial" pitchFamily="34" charset="0"/>
                <a:cs typeface="Arial" pitchFamily="34" charset="0"/>
              </a:rPr>
              <a:t>DECIPHER </a:t>
            </a:r>
          </a:p>
          <a:p>
            <a:pPr algn="ctr"/>
            <a:r>
              <a:rPr lang="en-US" sz="1200" b="1" dirty="0" smtClean="0">
                <a:latin typeface="Arial" pitchFamily="34" charset="0"/>
                <a:cs typeface="Arial" pitchFamily="34" charset="0"/>
              </a:rPr>
              <a:t>SCORE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Objec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97250016"/>
              </p:ext>
            </p:extLst>
          </p:nvPr>
        </p:nvGraphicFramePr>
        <p:xfrm>
          <a:off x="4144963" y="305435"/>
          <a:ext cx="274637" cy="1508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28" name="SPW 10.0 Graph" r:id="rId193" imgW="5236560" imgH="3922560" progId="SigmaPlotGraphicObject.9">
                  <p:embed/>
                </p:oleObj>
              </mc:Choice>
              <mc:Fallback>
                <p:oleObj name="SPW 10.0 Graph" r:id="rId193" imgW="5236560" imgH="3922560" progId="SigmaPlotGraphicObject.9">
                  <p:embed/>
                  <p:pic>
                    <p:nvPicPr>
                      <p:cNvPr id="0" name="Object 85"/>
                      <p:cNvPicPr>
                        <a:picLocks noChangeArrowheads="1"/>
                      </p:cNvPicPr>
                      <p:nvPr/>
                    </p:nvPicPr>
                    <p:blipFill>
                      <a:blip r:embed="rId19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44963" y="305435"/>
                        <a:ext cx="274637" cy="1508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6" name="TextBox 145"/>
          <p:cNvSpPr txBox="1"/>
          <p:nvPr/>
        </p:nvSpPr>
        <p:spPr>
          <a:xfrm>
            <a:off x="838200" y="3241258"/>
            <a:ext cx="304892" cy="14679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75000"/>
              </a:lnSpc>
            </a:pPr>
            <a:r>
              <a:rPr lang="en-US" sz="650" b="1" dirty="0" smtClean="0">
                <a:latin typeface="Arial" pitchFamily="34" charset="0"/>
                <a:cs typeface="Arial" pitchFamily="34" charset="0"/>
              </a:rPr>
              <a:t> 15</a:t>
            </a:r>
          </a:p>
          <a:p>
            <a:pPr>
              <a:lnSpc>
                <a:spcPct val="175000"/>
              </a:lnSpc>
            </a:pPr>
            <a:r>
              <a:rPr lang="en-US" sz="650" b="1" dirty="0" smtClean="0">
                <a:latin typeface="Arial" pitchFamily="34" charset="0"/>
                <a:cs typeface="Arial" pitchFamily="34" charset="0"/>
              </a:rPr>
              <a:t> 10</a:t>
            </a:r>
          </a:p>
          <a:p>
            <a:pPr>
              <a:lnSpc>
                <a:spcPct val="175000"/>
              </a:lnSpc>
            </a:pPr>
            <a:r>
              <a:rPr lang="en-US" sz="650" b="1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n-US" sz="65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650" b="1" dirty="0" smtClean="0">
                <a:latin typeface="Arial" pitchFamily="34" charset="0"/>
                <a:cs typeface="Arial" pitchFamily="34" charset="0"/>
              </a:rPr>
              <a:t>5</a:t>
            </a:r>
          </a:p>
          <a:p>
            <a:pPr>
              <a:lnSpc>
                <a:spcPct val="175000"/>
              </a:lnSpc>
            </a:pPr>
            <a:r>
              <a:rPr lang="en-US" sz="650" b="1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n-US" sz="65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650" b="1" dirty="0" smtClean="0">
                <a:latin typeface="Arial" pitchFamily="34" charset="0"/>
                <a:cs typeface="Arial" pitchFamily="34" charset="0"/>
              </a:rPr>
              <a:t>0</a:t>
            </a:r>
          </a:p>
          <a:p>
            <a:pPr>
              <a:lnSpc>
                <a:spcPct val="175000"/>
              </a:lnSpc>
            </a:pPr>
            <a:r>
              <a:rPr lang="en-US" sz="650" b="1" dirty="0" smtClean="0">
                <a:latin typeface="Arial" pitchFamily="34" charset="0"/>
                <a:cs typeface="Arial" pitchFamily="34" charset="0"/>
              </a:rPr>
              <a:t>  -5</a:t>
            </a:r>
          </a:p>
          <a:p>
            <a:pPr>
              <a:lnSpc>
                <a:spcPct val="175000"/>
              </a:lnSpc>
            </a:pPr>
            <a:r>
              <a:rPr lang="en-US" sz="650" b="1" dirty="0" smtClean="0">
                <a:latin typeface="Arial" pitchFamily="34" charset="0"/>
                <a:cs typeface="Arial" pitchFamily="34" charset="0"/>
              </a:rPr>
              <a:t>-10</a:t>
            </a:r>
          </a:p>
          <a:p>
            <a:pPr>
              <a:lnSpc>
                <a:spcPct val="175000"/>
              </a:lnSpc>
            </a:pPr>
            <a:r>
              <a:rPr lang="en-US" sz="650" b="1" dirty="0" smtClean="0">
                <a:latin typeface="Arial" pitchFamily="34" charset="0"/>
                <a:cs typeface="Arial" pitchFamily="34" charset="0"/>
              </a:rPr>
              <a:t>-15</a:t>
            </a:r>
          </a:p>
          <a:p>
            <a:pPr>
              <a:lnSpc>
                <a:spcPct val="175000"/>
              </a:lnSpc>
            </a:pPr>
            <a:r>
              <a:rPr lang="en-US" sz="650" b="1" dirty="0" smtClean="0">
                <a:latin typeface="Arial" pitchFamily="34" charset="0"/>
                <a:cs typeface="Arial" pitchFamily="34" charset="0"/>
              </a:rPr>
              <a:t>-20</a:t>
            </a:r>
          </a:p>
        </p:txBody>
      </p:sp>
      <p:sp>
        <p:nvSpPr>
          <p:cNvPr id="149" name="TextBox 148"/>
          <p:cNvSpPr txBox="1"/>
          <p:nvPr/>
        </p:nvSpPr>
        <p:spPr>
          <a:xfrm>
            <a:off x="304800" y="6200001"/>
            <a:ext cx="81495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   patient    1     2     3     4      5     6     7     8     9    10   11    12   13   14   15   16    17   18   19    20   21   22   23   24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373685" y="6535579"/>
            <a:ext cx="106471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  pre-RP biopsy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TextBox 149"/>
          <p:cNvSpPr txBox="1"/>
          <p:nvPr/>
        </p:nvSpPr>
        <p:spPr>
          <a:xfrm>
            <a:off x="2855777" y="6535579"/>
            <a:ext cx="73770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 RP focus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3" name="Text Box 2"/>
          <p:cNvSpPr txBox="1"/>
          <p:nvPr/>
        </p:nvSpPr>
        <p:spPr>
          <a:xfrm>
            <a:off x="6606011" y="6456680"/>
            <a:ext cx="23855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600" b="1" kern="1200" dirty="0">
                <a:solidFill>
                  <a:srgbClr val="000000"/>
                </a:solidFill>
                <a:effectLst/>
                <a:latin typeface="Arial"/>
                <a:ea typeface="Times New Roman"/>
              </a:rPr>
              <a:t>Supplemental </a:t>
            </a:r>
            <a:r>
              <a:rPr lang="en-US" sz="1600" b="1" dirty="0" smtClean="0">
                <a:solidFill>
                  <a:srgbClr val="000000"/>
                </a:solidFill>
                <a:latin typeface="Arial"/>
                <a:ea typeface="Times New Roman"/>
              </a:rPr>
              <a:t>Figure</a:t>
            </a:r>
            <a:r>
              <a:rPr lang="en-US" sz="1600" b="1" kern="1200" dirty="0" smtClean="0">
                <a:solidFill>
                  <a:srgbClr val="000000"/>
                </a:solidFill>
                <a:effectLst/>
                <a:latin typeface="Arial"/>
                <a:ea typeface="Times New Roman"/>
              </a:rPr>
              <a:t> </a:t>
            </a:r>
            <a:r>
              <a:rPr lang="en-US" sz="1600" b="1" kern="1200" dirty="0" smtClean="0">
                <a:solidFill>
                  <a:srgbClr val="000000"/>
                </a:solidFill>
                <a:effectLst/>
                <a:latin typeface="Arial"/>
                <a:ea typeface="Times New Roman"/>
              </a:rPr>
              <a:t>8</a:t>
            </a:r>
            <a:endParaRPr lang="en-US" sz="1200" dirty="0">
              <a:effectLst/>
              <a:latin typeface="Times New Roman"/>
              <a:ea typeface="Times New Roman"/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304800" y="4599801"/>
            <a:ext cx="81495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   patient    1     2     3     4      5     6     7     8     9    10   11    12   13   14   15   16    17   18   19    20   21   22   23   24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10714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380</TotalTime>
  <Words>140</Words>
  <Application>Microsoft Office PowerPoint</Application>
  <PresentationFormat>On-screen Show (4:3)</PresentationFormat>
  <Paragraphs>47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SPW 10.0 Graph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Heemers, Hannelore</dc:creator>
  <cp:lastModifiedBy>Heemers, Hannelore</cp:lastModifiedBy>
  <cp:revision>75</cp:revision>
  <cp:lastPrinted>2016-06-02T20:21:41Z</cp:lastPrinted>
  <dcterms:created xsi:type="dcterms:W3CDTF">2016-05-28T21:44:43Z</dcterms:created>
  <dcterms:modified xsi:type="dcterms:W3CDTF">2016-06-04T21:36:15Z</dcterms:modified>
</cp:coreProperties>
</file>