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119813" cy="3240088"/>
  <p:notesSz cx="6858000" cy="9144000"/>
  <p:defaultTextStyle>
    <a:defPPr>
      <a:defRPr lang="en-US"/>
    </a:defPPr>
    <a:lvl1pPr marL="0" algn="l" defTabSz="449245" rtl="0" eaLnBrk="1" latinLnBrk="0" hangingPunct="1">
      <a:defRPr sz="884" kern="1200">
        <a:solidFill>
          <a:schemeClr val="tx1"/>
        </a:solidFill>
        <a:latin typeface="+mn-lt"/>
        <a:ea typeface="+mn-ea"/>
        <a:cs typeface="+mn-cs"/>
      </a:defRPr>
    </a:lvl1pPr>
    <a:lvl2pPr marL="224622" algn="l" defTabSz="449245" rtl="0" eaLnBrk="1" latinLnBrk="0" hangingPunct="1">
      <a:defRPr sz="884" kern="1200">
        <a:solidFill>
          <a:schemeClr val="tx1"/>
        </a:solidFill>
        <a:latin typeface="+mn-lt"/>
        <a:ea typeface="+mn-ea"/>
        <a:cs typeface="+mn-cs"/>
      </a:defRPr>
    </a:lvl2pPr>
    <a:lvl3pPr marL="449245" algn="l" defTabSz="449245" rtl="0" eaLnBrk="1" latinLnBrk="0" hangingPunct="1">
      <a:defRPr sz="884" kern="1200">
        <a:solidFill>
          <a:schemeClr val="tx1"/>
        </a:solidFill>
        <a:latin typeface="+mn-lt"/>
        <a:ea typeface="+mn-ea"/>
        <a:cs typeface="+mn-cs"/>
      </a:defRPr>
    </a:lvl3pPr>
    <a:lvl4pPr marL="673867" algn="l" defTabSz="449245" rtl="0" eaLnBrk="1" latinLnBrk="0" hangingPunct="1">
      <a:defRPr sz="884" kern="1200">
        <a:solidFill>
          <a:schemeClr val="tx1"/>
        </a:solidFill>
        <a:latin typeface="+mn-lt"/>
        <a:ea typeface="+mn-ea"/>
        <a:cs typeface="+mn-cs"/>
      </a:defRPr>
    </a:lvl4pPr>
    <a:lvl5pPr marL="898489" algn="l" defTabSz="449245" rtl="0" eaLnBrk="1" latinLnBrk="0" hangingPunct="1">
      <a:defRPr sz="884" kern="1200">
        <a:solidFill>
          <a:schemeClr val="tx1"/>
        </a:solidFill>
        <a:latin typeface="+mn-lt"/>
        <a:ea typeface="+mn-ea"/>
        <a:cs typeface="+mn-cs"/>
      </a:defRPr>
    </a:lvl5pPr>
    <a:lvl6pPr marL="1123112" algn="l" defTabSz="449245" rtl="0" eaLnBrk="1" latinLnBrk="0" hangingPunct="1">
      <a:defRPr sz="884" kern="1200">
        <a:solidFill>
          <a:schemeClr val="tx1"/>
        </a:solidFill>
        <a:latin typeface="+mn-lt"/>
        <a:ea typeface="+mn-ea"/>
        <a:cs typeface="+mn-cs"/>
      </a:defRPr>
    </a:lvl6pPr>
    <a:lvl7pPr marL="1347734" algn="l" defTabSz="449245" rtl="0" eaLnBrk="1" latinLnBrk="0" hangingPunct="1">
      <a:defRPr sz="884" kern="1200">
        <a:solidFill>
          <a:schemeClr val="tx1"/>
        </a:solidFill>
        <a:latin typeface="+mn-lt"/>
        <a:ea typeface="+mn-ea"/>
        <a:cs typeface="+mn-cs"/>
      </a:defRPr>
    </a:lvl7pPr>
    <a:lvl8pPr marL="1572357" algn="l" defTabSz="449245" rtl="0" eaLnBrk="1" latinLnBrk="0" hangingPunct="1">
      <a:defRPr sz="884" kern="1200">
        <a:solidFill>
          <a:schemeClr val="tx1"/>
        </a:solidFill>
        <a:latin typeface="+mn-lt"/>
        <a:ea typeface="+mn-ea"/>
        <a:cs typeface="+mn-cs"/>
      </a:defRPr>
    </a:lvl8pPr>
    <a:lvl9pPr marL="1796979" algn="l" defTabSz="449245" rtl="0" eaLnBrk="1" latinLnBrk="0" hangingPunct="1">
      <a:defRPr sz="8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1" userDrawn="1">
          <p15:clr>
            <a:srgbClr val="A4A3A4"/>
          </p15:clr>
        </p15:guide>
        <p15:guide id="2" pos="1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89" d="100"/>
          <a:sy n="189" d="100"/>
        </p:scale>
        <p:origin x="384" y="144"/>
      </p:cViewPr>
      <p:guideLst>
        <p:guide orient="horz" pos="1021"/>
        <p:guide pos="19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977" y="530264"/>
            <a:ext cx="4589860" cy="1128031"/>
          </a:xfrm>
        </p:spPr>
        <p:txBody>
          <a:bodyPr anchor="b"/>
          <a:lstStyle>
            <a:lvl1pPr algn="ctr">
              <a:defRPr sz="283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1701796"/>
            <a:ext cx="4589860" cy="782271"/>
          </a:xfrm>
        </p:spPr>
        <p:txBody>
          <a:bodyPr/>
          <a:lstStyle>
            <a:lvl1pPr marL="0" indent="0" algn="ctr">
              <a:buNone/>
              <a:defRPr sz="1134"/>
            </a:lvl1pPr>
            <a:lvl2pPr marL="216027" indent="0" algn="ctr">
              <a:buNone/>
              <a:defRPr sz="945"/>
            </a:lvl2pPr>
            <a:lvl3pPr marL="432054" indent="0" algn="ctr">
              <a:buNone/>
              <a:defRPr sz="851"/>
            </a:lvl3pPr>
            <a:lvl4pPr marL="648081" indent="0" algn="ctr">
              <a:buNone/>
              <a:defRPr sz="756"/>
            </a:lvl4pPr>
            <a:lvl5pPr marL="864108" indent="0" algn="ctr">
              <a:buNone/>
              <a:defRPr sz="756"/>
            </a:lvl5pPr>
            <a:lvl6pPr marL="1080135" indent="0" algn="ctr">
              <a:buNone/>
              <a:defRPr sz="756"/>
            </a:lvl6pPr>
            <a:lvl7pPr marL="1296162" indent="0" algn="ctr">
              <a:buNone/>
              <a:defRPr sz="756"/>
            </a:lvl7pPr>
            <a:lvl8pPr marL="1512189" indent="0" algn="ctr">
              <a:buNone/>
              <a:defRPr sz="756"/>
            </a:lvl8pPr>
            <a:lvl9pPr marL="1728216" indent="0" algn="ctr">
              <a:buNone/>
              <a:defRPr sz="756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00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231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172505"/>
            <a:ext cx="1319585" cy="27458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7" y="172505"/>
            <a:ext cx="3882256" cy="27458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02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199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807773"/>
            <a:ext cx="5278339" cy="134778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2168309"/>
            <a:ext cx="5278339" cy="708769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1pPr>
            <a:lvl2pPr marL="21602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2054" indent="0">
              <a:buNone/>
              <a:defRPr sz="851">
                <a:solidFill>
                  <a:schemeClr val="tx1">
                    <a:tint val="75000"/>
                  </a:schemeClr>
                </a:solidFill>
              </a:defRPr>
            </a:lvl3pPr>
            <a:lvl4pPr marL="64808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410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8013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6162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218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821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783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862523"/>
            <a:ext cx="2600921" cy="205580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862523"/>
            <a:ext cx="2600921" cy="205580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529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172505"/>
            <a:ext cx="5278339" cy="62626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4" y="794272"/>
            <a:ext cx="2588968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4" y="1183532"/>
            <a:ext cx="2588968" cy="174079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794272"/>
            <a:ext cx="2601718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1183532"/>
            <a:ext cx="2601718" cy="174079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832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12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216006"/>
            <a:ext cx="1973799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466513"/>
            <a:ext cx="3098155" cy="2302563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972026"/>
            <a:ext cx="1973799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06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216006"/>
            <a:ext cx="1973799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466513"/>
            <a:ext cx="3098155" cy="2302563"/>
          </a:xfrm>
        </p:spPr>
        <p:txBody>
          <a:bodyPr anchor="t"/>
          <a:lstStyle>
            <a:lvl1pPr marL="0" indent="0">
              <a:buNone/>
              <a:defRPr sz="1512"/>
            </a:lvl1pPr>
            <a:lvl2pPr marL="216027" indent="0">
              <a:buNone/>
              <a:defRPr sz="1323"/>
            </a:lvl2pPr>
            <a:lvl3pPr marL="432054" indent="0">
              <a:buNone/>
              <a:defRPr sz="1134"/>
            </a:lvl3pPr>
            <a:lvl4pPr marL="648081" indent="0">
              <a:buNone/>
              <a:defRPr sz="945"/>
            </a:lvl4pPr>
            <a:lvl5pPr marL="864108" indent="0">
              <a:buNone/>
              <a:defRPr sz="945"/>
            </a:lvl5pPr>
            <a:lvl6pPr marL="1080135" indent="0">
              <a:buNone/>
              <a:defRPr sz="945"/>
            </a:lvl6pPr>
            <a:lvl7pPr marL="1296162" indent="0">
              <a:buNone/>
              <a:defRPr sz="945"/>
            </a:lvl7pPr>
            <a:lvl8pPr marL="1512189" indent="0">
              <a:buNone/>
              <a:defRPr sz="945"/>
            </a:lvl8pPr>
            <a:lvl9pPr marL="1728216" indent="0">
              <a:buNone/>
              <a:defRPr sz="94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972026"/>
            <a:ext cx="1973799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11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172505"/>
            <a:ext cx="5278339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862523"/>
            <a:ext cx="5278339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3003082"/>
            <a:ext cx="1376958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15B45-0E8F-46E6-BFF1-B4785B872991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3003082"/>
            <a:ext cx="2065437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3003082"/>
            <a:ext cx="1376958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BA3D9-0DAC-487D-97F9-91B9F939797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859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2054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4" indent="-108014" algn="l" defTabSz="432054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4041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40068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6095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972122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9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6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3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836230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85"/>
            <a:ext cx="6119813" cy="316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145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Gesine Lühken</dc:creator>
  <cp:lastModifiedBy>INRA</cp:lastModifiedBy>
  <cp:revision>1</cp:revision>
  <dcterms:created xsi:type="dcterms:W3CDTF">2017-12-31T03:38:26Z</dcterms:created>
  <dcterms:modified xsi:type="dcterms:W3CDTF">2018-04-05T08:27:53Z</dcterms:modified>
</cp:coreProperties>
</file>