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3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9D91D-37AF-4BA2-BA01-26C09240AFFD}" type="datetimeFigureOut">
              <a:rPr lang="en-GB" smtClean="0"/>
              <a:t>20/11/2017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F7198-C0E1-4EB7-8387-15E7F63A56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4067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9D91D-37AF-4BA2-BA01-26C09240AFFD}" type="datetimeFigureOut">
              <a:rPr lang="en-GB" smtClean="0"/>
              <a:t>20/11/2017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F7198-C0E1-4EB7-8387-15E7F63A56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0540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9D91D-37AF-4BA2-BA01-26C09240AFFD}" type="datetimeFigureOut">
              <a:rPr lang="en-GB" smtClean="0"/>
              <a:t>20/11/2017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F7198-C0E1-4EB7-8387-15E7F63A56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5833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9D91D-37AF-4BA2-BA01-26C09240AFFD}" type="datetimeFigureOut">
              <a:rPr lang="en-GB" smtClean="0"/>
              <a:t>20/11/2017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F7198-C0E1-4EB7-8387-15E7F63A56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1972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9D91D-37AF-4BA2-BA01-26C09240AFFD}" type="datetimeFigureOut">
              <a:rPr lang="en-GB" smtClean="0"/>
              <a:t>20/11/2017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F7198-C0E1-4EB7-8387-15E7F63A56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0073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9D91D-37AF-4BA2-BA01-26C09240AFFD}" type="datetimeFigureOut">
              <a:rPr lang="en-GB" smtClean="0"/>
              <a:t>20/11/2017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F7198-C0E1-4EB7-8387-15E7F63A56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5813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9D91D-37AF-4BA2-BA01-26C09240AFFD}" type="datetimeFigureOut">
              <a:rPr lang="en-GB" smtClean="0"/>
              <a:t>20/11/2017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F7198-C0E1-4EB7-8387-15E7F63A56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4324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9D91D-37AF-4BA2-BA01-26C09240AFFD}" type="datetimeFigureOut">
              <a:rPr lang="en-GB" smtClean="0"/>
              <a:t>20/11/2017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F7198-C0E1-4EB7-8387-15E7F63A56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1881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9D91D-37AF-4BA2-BA01-26C09240AFFD}" type="datetimeFigureOut">
              <a:rPr lang="en-GB" smtClean="0"/>
              <a:t>20/11/2017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F7198-C0E1-4EB7-8387-15E7F63A56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7292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9D91D-37AF-4BA2-BA01-26C09240AFFD}" type="datetimeFigureOut">
              <a:rPr lang="en-GB" smtClean="0"/>
              <a:t>20/11/2017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F7198-C0E1-4EB7-8387-15E7F63A56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2791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9D91D-37AF-4BA2-BA01-26C09240AFFD}" type="datetimeFigureOut">
              <a:rPr lang="en-GB" smtClean="0"/>
              <a:t>20/11/2017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F7198-C0E1-4EB7-8387-15E7F63A56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4285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9D91D-37AF-4BA2-BA01-26C09240AFFD}" type="datetimeFigureOut">
              <a:rPr lang="en-GB" smtClean="0"/>
              <a:t>20/11/2017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9F7198-C0E1-4EB7-8387-15E7F63A56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3177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7480" y="3511767"/>
            <a:ext cx="3291303" cy="224905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t="29173" r="7778"/>
          <a:stretch/>
        </p:blipFill>
        <p:spPr>
          <a:xfrm>
            <a:off x="6333283" y="1217631"/>
            <a:ext cx="3321763" cy="199710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4"/>
          <a:srcRect t="12101" r="9799" b="21194"/>
          <a:stretch/>
        </p:blipFill>
        <p:spPr>
          <a:xfrm>
            <a:off x="2415960" y="1205013"/>
            <a:ext cx="3133532" cy="1945152"/>
          </a:xfrm>
          <a:prstGeom prst="rect">
            <a:avLst/>
          </a:prstGeom>
        </p:spPr>
      </p:pic>
      <p:sp>
        <p:nvSpPr>
          <p:cNvPr id="4102" name="TextBox 9"/>
          <p:cNvSpPr txBox="1">
            <a:spLocks noChangeArrowheads="1"/>
          </p:cNvSpPr>
          <p:nvPr/>
        </p:nvSpPr>
        <p:spPr bwMode="auto">
          <a:xfrm>
            <a:off x="605977" y="5760824"/>
            <a:ext cx="501541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</a:t>
            </a:r>
            <a:r>
              <a:rPr lang="en-GB" alt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figure </a:t>
            </a:r>
            <a:r>
              <a:rPr lang="en-GB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alt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altLang="en-US" sz="1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affect </a:t>
            </a:r>
            <a:r>
              <a:rPr lang="en-GB" alt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perfusion with Ringer alone and of time on </a:t>
            </a:r>
            <a:r>
              <a:rPr lang="en-GB" alt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Ps’alb</a:t>
            </a:r>
            <a:endParaRPr lang="en-GB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052701" y="577644"/>
            <a:ext cx="584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Rats</a:t>
            </a:r>
            <a:endParaRPr lang="en-GB" dirty="0"/>
          </a:p>
        </p:txBody>
      </p:sp>
      <p:cxnSp>
        <p:nvCxnSpPr>
          <p:cNvPr id="27" name="Straight Connector 26"/>
          <p:cNvCxnSpPr/>
          <p:nvPr/>
        </p:nvCxnSpPr>
        <p:spPr bwMode="auto">
          <a:xfrm flipV="1">
            <a:off x="3764834" y="1277660"/>
            <a:ext cx="1168400" cy="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163052" y="1000661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 smtClean="0"/>
              <a:t>n.s</a:t>
            </a:r>
            <a:endParaRPr lang="en-GB" sz="1200" dirty="0"/>
          </a:p>
        </p:txBody>
      </p:sp>
      <p:grpSp>
        <p:nvGrpSpPr>
          <p:cNvPr id="8" name="Group 7"/>
          <p:cNvGrpSpPr/>
          <p:nvPr/>
        </p:nvGrpSpPr>
        <p:grpSpPr>
          <a:xfrm>
            <a:off x="7786800" y="3329261"/>
            <a:ext cx="1146284" cy="272569"/>
            <a:chOff x="7738285" y="3403683"/>
            <a:chExt cx="1146284" cy="272569"/>
          </a:xfrm>
        </p:grpSpPr>
        <p:cxnSp>
          <p:nvCxnSpPr>
            <p:cNvPr id="31" name="Straight Connector 30"/>
            <p:cNvCxnSpPr/>
            <p:nvPr/>
          </p:nvCxnSpPr>
          <p:spPr bwMode="auto">
            <a:xfrm flipV="1">
              <a:off x="7738285" y="3615289"/>
              <a:ext cx="1146284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8128965" y="3403683"/>
              <a:ext cx="407633" cy="2725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***</a:t>
              </a:r>
              <a:endParaRPr lang="en-GB" sz="1200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8008814" y="577644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Mice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2383180" y="641229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416138" y="641228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382662" y="3068938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408122" y="3046754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Straight Connector 21"/>
          <p:cNvCxnSpPr/>
          <p:nvPr/>
        </p:nvCxnSpPr>
        <p:spPr bwMode="auto">
          <a:xfrm flipV="1">
            <a:off x="7764684" y="1287495"/>
            <a:ext cx="1168400" cy="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8162902" y="1010496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 smtClean="0"/>
              <a:t>n.s</a:t>
            </a:r>
            <a:endParaRPr lang="en-GB" sz="1200" dirty="0"/>
          </a:p>
        </p:txBody>
      </p:sp>
      <p:cxnSp>
        <p:nvCxnSpPr>
          <p:cNvPr id="41" name="Straight Connector 40"/>
          <p:cNvCxnSpPr/>
          <p:nvPr/>
        </p:nvCxnSpPr>
        <p:spPr bwMode="auto">
          <a:xfrm>
            <a:off x="3598333" y="3676252"/>
            <a:ext cx="155786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4163052" y="3392175"/>
            <a:ext cx="3642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 smtClean="0"/>
              <a:t>n.s</a:t>
            </a:r>
            <a:endParaRPr lang="en-GB" sz="1200" dirty="0"/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77180" y="3549334"/>
            <a:ext cx="3252905" cy="2141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2992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1932</TotalTime>
  <Words>26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MS PGothic</vt:lpstr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University of Bristol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RR Foster</dc:creator>
  <cp:lastModifiedBy>RR Foster</cp:lastModifiedBy>
  <cp:revision>38</cp:revision>
  <dcterms:created xsi:type="dcterms:W3CDTF">2017-07-28T14:07:01Z</dcterms:created>
  <dcterms:modified xsi:type="dcterms:W3CDTF">2017-11-20T15:07:49Z</dcterms:modified>
</cp:coreProperties>
</file>