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</p:sldIdLst>
  <p:sldSz cx="6858000" cy="9906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52" autoAdjust="0"/>
    <p:restoredTop sz="96139" autoAdjust="0"/>
  </p:normalViewPr>
  <p:slideViewPr>
    <p:cSldViewPr snapToGrid="0">
      <p:cViewPr varScale="1">
        <p:scale>
          <a:sx n="81" d="100"/>
          <a:sy n="81" d="100"/>
        </p:scale>
        <p:origin x="3252" y="10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de-DE" smtClean="0"/>
              <a:t>Formatvorlage des Untertitelmasters durch Klicken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25844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2197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54954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741989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3383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7733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087118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3666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952185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190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de-DE" smtClean="0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95178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F38DBD-4579-40A8-833A-D5A85158976E}" type="datetimeFigureOut">
              <a:rPr lang="de-DE" smtClean="0"/>
              <a:t>08.03.2018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8D91A3-A66D-4747-8E58-3E66BD8063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5517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3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1.xml"/><Relationship Id="rId16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11" Type="http://schemas.openxmlformats.org/officeDocument/2006/relationships/image" Target="../media/image8.png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3.bin"/><Relationship Id="rId10" Type="http://schemas.openxmlformats.org/officeDocument/2006/relationships/image" Target="../media/image7.png"/><Relationship Id="rId19" Type="http://schemas.openxmlformats.org/officeDocument/2006/relationships/image" Target="../media/image14.png"/><Relationship Id="rId4" Type="http://schemas.openxmlformats.org/officeDocument/2006/relationships/image" Target="../media/image1.emf"/><Relationship Id="rId9" Type="http://schemas.openxmlformats.org/officeDocument/2006/relationships/image" Target="../media/image6.png"/><Relationship Id="rId1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feld 11"/>
          <p:cNvSpPr txBox="1"/>
          <p:nvPr/>
        </p:nvSpPr>
        <p:spPr>
          <a:xfrm>
            <a:off x="3352284" y="7037755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Gerade Verbindung 4"/>
          <p:cNvCxnSpPr/>
          <p:nvPr/>
        </p:nvCxnSpPr>
        <p:spPr>
          <a:xfrm>
            <a:off x="3765991" y="7142355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9" name="Textfeld 11"/>
          <p:cNvSpPr txBox="1"/>
          <p:nvPr/>
        </p:nvSpPr>
        <p:spPr>
          <a:xfrm>
            <a:off x="3352284" y="6730247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0" name="Gerade Verbindung 4"/>
          <p:cNvCxnSpPr/>
          <p:nvPr/>
        </p:nvCxnSpPr>
        <p:spPr>
          <a:xfrm>
            <a:off x="3765991" y="6834847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2" name="Textfeld 11"/>
          <p:cNvSpPr txBox="1"/>
          <p:nvPr/>
        </p:nvSpPr>
        <p:spPr>
          <a:xfrm>
            <a:off x="3352284" y="7269092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43kDa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3" name="Gerade Verbindung 4"/>
          <p:cNvCxnSpPr/>
          <p:nvPr/>
        </p:nvCxnSpPr>
        <p:spPr>
          <a:xfrm>
            <a:off x="3765991" y="7373692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55" name="Textfeld 11"/>
          <p:cNvSpPr txBox="1"/>
          <p:nvPr/>
        </p:nvSpPr>
        <p:spPr>
          <a:xfrm>
            <a:off x="3352284" y="7701187"/>
            <a:ext cx="48282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55kDa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Gerade Verbindung 4"/>
          <p:cNvCxnSpPr/>
          <p:nvPr/>
        </p:nvCxnSpPr>
        <p:spPr>
          <a:xfrm>
            <a:off x="3765991" y="7805787"/>
            <a:ext cx="9083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graphicFrame>
        <p:nvGraphicFramePr>
          <p:cNvPr id="4" name="Objekt 3"/>
          <p:cNvGraphicFramePr>
            <a:graphicFrameLocks noChangeAspect="1"/>
          </p:cNvGraphicFramePr>
          <p:nvPr>
            <p:extLst/>
          </p:nvPr>
        </p:nvGraphicFramePr>
        <p:xfrm>
          <a:off x="112891" y="901679"/>
          <a:ext cx="2725458" cy="23592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Prism 5" r:id="rId3" imgW="3415320" imgH="2956680" progId="Prism5.Document">
                  <p:embed/>
                </p:oleObj>
              </mc:Choice>
              <mc:Fallback>
                <p:oleObj name="Prism 5" r:id="rId3" imgW="3415320" imgH="29566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2891" y="901679"/>
                        <a:ext cx="2725458" cy="235927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kt 4"/>
          <p:cNvGraphicFramePr>
            <a:graphicFrameLocks noChangeAspect="1"/>
          </p:cNvGraphicFramePr>
          <p:nvPr>
            <p:extLst/>
          </p:nvPr>
        </p:nvGraphicFramePr>
        <p:xfrm>
          <a:off x="276298" y="6261873"/>
          <a:ext cx="2378075" cy="283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Prism 5" r:id="rId5" imgW="2377440" imgH="2831760" progId="Prism5.Document">
                  <p:embed/>
                </p:oleObj>
              </mc:Choice>
              <mc:Fallback>
                <p:oleObj name="Prism 5" r:id="rId5" imgW="2377440" imgH="28317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76298" y="6261873"/>
                        <a:ext cx="2378075" cy="2832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11"/>
          <p:cNvSpPr txBox="1"/>
          <p:nvPr/>
        </p:nvSpPr>
        <p:spPr>
          <a:xfrm rot="16200000">
            <a:off x="3882149" y="6393172"/>
            <a:ext cx="300692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 smtClean="0"/>
              <a:t>NN</a:t>
            </a:r>
            <a:endParaRPr lang="de-DE" sz="1100" dirty="0"/>
          </a:p>
        </p:txBody>
      </p:sp>
      <p:sp>
        <p:nvSpPr>
          <p:cNvPr id="8" name="Textfeld 11"/>
          <p:cNvSpPr txBox="1"/>
          <p:nvPr/>
        </p:nvSpPr>
        <p:spPr>
          <a:xfrm rot="16200000">
            <a:off x="4263369" y="6382021"/>
            <a:ext cx="322995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 smtClean="0"/>
              <a:t>-IL2</a:t>
            </a:r>
            <a:endParaRPr lang="de-DE" sz="1100" dirty="0"/>
          </a:p>
        </p:txBody>
      </p:sp>
      <p:sp>
        <p:nvSpPr>
          <p:cNvPr id="9" name="Textfeld 11"/>
          <p:cNvSpPr txBox="1"/>
          <p:nvPr/>
        </p:nvSpPr>
        <p:spPr>
          <a:xfrm rot="16200000">
            <a:off x="4535045" y="6261324"/>
            <a:ext cx="564388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CT98014</a:t>
            </a:r>
            <a:endParaRPr lang="de-DE" sz="1100" dirty="0"/>
          </a:p>
        </p:txBody>
      </p:sp>
      <p:sp>
        <p:nvSpPr>
          <p:cNvPr id="10" name="Textfeld 11"/>
          <p:cNvSpPr txBox="1"/>
          <p:nvPr/>
        </p:nvSpPr>
        <p:spPr>
          <a:xfrm rot="16200000">
            <a:off x="4786386" y="6120293"/>
            <a:ext cx="846451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dirty="0" smtClean="0"/>
              <a:t>-IL2 </a:t>
            </a:r>
            <a:r>
              <a:rPr lang="de-DE" sz="1100" smtClean="0"/>
              <a:t>+ CT98014</a:t>
            </a:r>
            <a:endParaRPr lang="de-DE" sz="1100" dirty="0"/>
          </a:p>
        </p:txBody>
      </p:sp>
      <p:sp>
        <p:nvSpPr>
          <p:cNvPr id="11" name="Textfeld 11"/>
          <p:cNvSpPr txBox="1"/>
          <p:nvPr/>
        </p:nvSpPr>
        <p:spPr>
          <a:xfrm>
            <a:off x="5402438" y="6686792"/>
            <a:ext cx="448939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PUMA</a:t>
            </a:r>
            <a:endParaRPr lang="de-DE" sz="1100" dirty="0" smtClean="0"/>
          </a:p>
        </p:txBody>
      </p:sp>
      <p:pic>
        <p:nvPicPr>
          <p:cNvPr id="12" name="Picture 2" descr="X:\FloPreiss\FP150119_Lymphos IL2 depriviation\CUT\Puma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29"/>
          <a:stretch/>
        </p:blipFill>
        <p:spPr bwMode="auto">
          <a:xfrm>
            <a:off x="3849545" y="6661739"/>
            <a:ext cx="1564383" cy="26421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X:\FloPreiss\FP150119_Lymphos IL2 depriviation\CUT\BIM.pn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29"/>
          <a:stretch/>
        </p:blipFill>
        <p:spPr bwMode="auto">
          <a:xfrm>
            <a:off x="3849545" y="6964471"/>
            <a:ext cx="1564383" cy="307743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feld 11"/>
          <p:cNvSpPr txBox="1"/>
          <p:nvPr/>
        </p:nvSpPr>
        <p:spPr>
          <a:xfrm>
            <a:off x="5402438" y="7011290"/>
            <a:ext cx="341362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BIM</a:t>
            </a:r>
            <a:endParaRPr lang="de-DE" sz="1100" dirty="0" smtClean="0"/>
          </a:p>
        </p:txBody>
      </p:sp>
      <p:pic>
        <p:nvPicPr>
          <p:cNvPr id="15" name="Picture 2" descr="X:\FloPreiss\FP150119_Lymphos IL2 depriviation\CUT\Mcl1.pn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3629"/>
          <a:stretch/>
        </p:blipFill>
        <p:spPr bwMode="auto">
          <a:xfrm>
            <a:off x="3849545" y="7310737"/>
            <a:ext cx="1564383" cy="291959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3" descr="X:\FloPreiss\FP150119_Lymphos IL2 depriviation\CUT\Tubulin.pn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r="33721" b="-17637"/>
          <a:stretch/>
        </p:blipFill>
        <p:spPr bwMode="auto">
          <a:xfrm>
            <a:off x="3851712" y="7641217"/>
            <a:ext cx="1562216" cy="38037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feld 11"/>
          <p:cNvSpPr txBox="1"/>
          <p:nvPr/>
        </p:nvSpPr>
        <p:spPr>
          <a:xfrm>
            <a:off x="5402438" y="7349664"/>
            <a:ext cx="454187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MCL-1</a:t>
            </a:r>
            <a:endParaRPr lang="de-DE" sz="1100" dirty="0" smtClean="0"/>
          </a:p>
        </p:txBody>
      </p:sp>
      <p:sp>
        <p:nvSpPr>
          <p:cNvPr id="18" name="Textfeld 11"/>
          <p:cNvSpPr txBox="1"/>
          <p:nvPr/>
        </p:nvSpPr>
        <p:spPr>
          <a:xfrm>
            <a:off x="5402438" y="7724353"/>
            <a:ext cx="569636" cy="214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TUBULIN</a:t>
            </a:r>
            <a:endParaRPr lang="de-DE" sz="1100" dirty="0" smtClean="0"/>
          </a:p>
        </p:txBody>
      </p:sp>
      <p:sp>
        <p:nvSpPr>
          <p:cNvPr id="58" name="Textfeld 11"/>
          <p:cNvSpPr txBox="1"/>
          <p:nvPr/>
        </p:nvSpPr>
        <p:spPr>
          <a:xfrm>
            <a:off x="2985245" y="4240470"/>
            <a:ext cx="414099" cy="184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9" name="Gerade Verbindung 4"/>
          <p:cNvCxnSpPr/>
          <p:nvPr/>
        </p:nvCxnSpPr>
        <p:spPr>
          <a:xfrm>
            <a:off x="3340065" y="4330181"/>
            <a:ext cx="779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4" name="Textfeld 11"/>
          <p:cNvSpPr txBox="1"/>
          <p:nvPr/>
        </p:nvSpPr>
        <p:spPr>
          <a:xfrm>
            <a:off x="2985245" y="4488392"/>
            <a:ext cx="414099" cy="184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26kDa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5" name="Gerade Verbindung 4"/>
          <p:cNvCxnSpPr/>
          <p:nvPr/>
        </p:nvCxnSpPr>
        <p:spPr>
          <a:xfrm>
            <a:off x="3340065" y="4578103"/>
            <a:ext cx="779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7" name="Textfeld 11"/>
          <p:cNvSpPr txBox="1"/>
          <p:nvPr/>
        </p:nvSpPr>
        <p:spPr>
          <a:xfrm>
            <a:off x="2984253" y="4642668"/>
            <a:ext cx="411977" cy="192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43kDa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8" name="Gerade Verbindung 4"/>
          <p:cNvCxnSpPr/>
          <p:nvPr/>
        </p:nvCxnSpPr>
        <p:spPr>
          <a:xfrm>
            <a:off x="3337254" y="4736371"/>
            <a:ext cx="77504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70" name="Textfeld 11"/>
          <p:cNvSpPr txBox="1"/>
          <p:nvPr/>
        </p:nvSpPr>
        <p:spPr>
          <a:xfrm>
            <a:off x="2985245" y="4897870"/>
            <a:ext cx="414099" cy="184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34kDa</a:t>
            </a:r>
            <a:endParaRPr lang="de-DE" sz="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71" name="Gerade Verbindung 4"/>
          <p:cNvCxnSpPr/>
          <p:nvPr/>
        </p:nvCxnSpPr>
        <p:spPr>
          <a:xfrm>
            <a:off x="3340065" y="4987581"/>
            <a:ext cx="7790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Textfeld 11"/>
          <p:cNvSpPr txBox="1"/>
          <p:nvPr/>
        </p:nvSpPr>
        <p:spPr>
          <a:xfrm>
            <a:off x="4043040" y="3592312"/>
            <a:ext cx="283491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8h</a:t>
            </a:r>
            <a:endParaRPr lang="de-DE" sz="1100" dirty="0"/>
          </a:p>
        </p:txBody>
      </p:sp>
      <p:sp>
        <p:nvSpPr>
          <p:cNvPr id="21" name="Textfeld 11"/>
          <p:cNvSpPr txBox="1"/>
          <p:nvPr/>
        </p:nvSpPr>
        <p:spPr>
          <a:xfrm rot="16200000">
            <a:off x="3350771" y="3923117"/>
            <a:ext cx="361855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+IL3</a:t>
            </a:r>
            <a:endParaRPr lang="de-DE" sz="1100" dirty="0"/>
          </a:p>
        </p:txBody>
      </p:sp>
      <p:sp>
        <p:nvSpPr>
          <p:cNvPr id="22" name="Textfeld 11"/>
          <p:cNvSpPr txBox="1"/>
          <p:nvPr/>
        </p:nvSpPr>
        <p:spPr>
          <a:xfrm rot="16200000">
            <a:off x="3687501" y="3934803"/>
            <a:ext cx="338484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-IL3</a:t>
            </a:r>
            <a:endParaRPr lang="de-DE" sz="1100" dirty="0"/>
          </a:p>
        </p:txBody>
      </p:sp>
      <p:sp>
        <p:nvSpPr>
          <p:cNvPr id="23" name="Textfeld 11"/>
          <p:cNvSpPr txBox="1"/>
          <p:nvPr/>
        </p:nvSpPr>
        <p:spPr>
          <a:xfrm rot="16200000">
            <a:off x="4047602" y="3969861"/>
            <a:ext cx="268367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LY</a:t>
            </a:r>
            <a:endParaRPr lang="de-DE" sz="1100" dirty="0"/>
          </a:p>
        </p:txBody>
      </p:sp>
      <p:sp>
        <p:nvSpPr>
          <p:cNvPr id="24" name="Textfeld 11"/>
          <p:cNvSpPr txBox="1"/>
          <p:nvPr/>
        </p:nvSpPr>
        <p:spPr>
          <a:xfrm rot="16200000">
            <a:off x="4321447" y="3918917"/>
            <a:ext cx="370768" cy="223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GDC</a:t>
            </a:r>
            <a:endParaRPr lang="de-DE" sz="1100" dirty="0"/>
          </a:p>
        </p:txBody>
      </p:sp>
      <p:cxnSp>
        <p:nvCxnSpPr>
          <p:cNvPr id="25" name="Gerade Verbindung 54"/>
          <p:cNvCxnSpPr/>
          <p:nvPr/>
        </p:nvCxnSpPr>
        <p:spPr>
          <a:xfrm>
            <a:off x="3744812" y="3809740"/>
            <a:ext cx="873948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Gerade Verbindung 61"/>
          <p:cNvCxnSpPr/>
          <p:nvPr/>
        </p:nvCxnSpPr>
        <p:spPr>
          <a:xfrm>
            <a:off x="5067509" y="3809740"/>
            <a:ext cx="85142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7" name="Textfeld 11"/>
          <p:cNvSpPr txBox="1"/>
          <p:nvPr/>
        </p:nvSpPr>
        <p:spPr>
          <a:xfrm>
            <a:off x="5930223" y="4180639"/>
            <a:ext cx="470467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PUMA</a:t>
            </a:r>
            <a:endParaRPr lang="de-DE" sz="1100" dirty="0" smtClean="0"/>
          </a:p>
        </p:txBody>
      </p:sp>
      <p:sp>
        <p:nvSpPr>
          <p:cNvPr id="28" name="Textfeld 11"/>
          <p:cNvSpPr txBox="1"/>
          <p:nvPr/>
        </p:nvSpPr>
        <p:spPr>
          <a:xfrm>
            <a:off x="5322738" y="3592312"/>
            <a:ext cx="345358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16h</a:t>
            </a:r>
            <a:endParaRPr lang="de-DE" sz="1100" dirty="0"/>
          </a:p>
        </p:txBody>
      </p:sp>
      <p:sp>
        <p:nvSpPr>
          <p:cNvPr id="29" name="Textfeld 11"/>
          <p:cNvSpPr txBox="1"/>
          <p:nvPr/>
        </p:nvSpPr>
        <p:spPr>
          <a:xfrm rot="16200000">
            <a:off x="4650948" y="3923117"/>
            <a:ext cx="361855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+IL3</a:t>
            </a:r>
            <a:endParaRPr lang="de-DE" sz="1100" dirty="0"/>
          </a:p>
        </p:txBody>
      </p:sp>
      <p:sp>
        <p:nvSpPr>
          <p:cNvPr id="30" name="Textfeld 11"/>
          <p:cNvSpPr txBox="1"/>
          <p:nvPr/>
        </p:nvSpPr>
        <p:spPr>
          <a:xfrm rot="16200000">
            <a:off x="4987677" y="3934803"/>
            <a:ext cx="338484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-IL3</a:t>
            </a:r>
            <a:endParaRPr lang="de-DE" sz="1100" dirty="0"/>
          </a:p>
        </p:txBody>
      </p:sp>
      <p:sp>
        <p:nvSpPr>
          <p:cNvPr id="31" name="Textfeld 11"/>
          <p:cNvSpPr txBox="1"/>
          <p:nvPr/>
        </p:nvSpPr>
        <p:spPr>
          <a:xfrm rot="16200000">
            <a:off x="5347780" y="3969861"/>
            <a:ext cx="268367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LY</a:t>
            </a:r>
            <a:endParaRPr lang="de-DE" sz="1100" dirty="0"/>
          </a:p>
        </p:txBody>
      </p:sp>
      <p:sp>
        <p:nvSpPr>
          <p:cNvPr id="32" name="Textfeld 11"/>
          <p:cNvSpPr txBox="1"/>
          <p:nvPr/>
        </p:nvSpPr>
        <p:spPr>
          <a:xfrm rot="16200000">
            <a:off x="5621623" y="3918917"/>
            <a:ext cx="370768" cy="223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GDC</a:t>
            </a:r>
            <a:endParaRPr lang="de-DE" sz="1100" dirty="0"/>
          </a:p>
        </p:txBody>
      </p:sp>
      <p:sp>
        <p:nvSpPr>
          <p:cNvPr id="33" name="Textfeld 11"/>
          <p:cNvSpPr txBox="1"/>
          <p:nvPr/>
        </p:nvSpPr>
        <p:spPr>
          <a:xfrm>
            <a:off x="5910518" y="3902967"/>
            <a:ext cx="658818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treatment</a:t>
            </a:r>
            <a:endParaRPr lang="de-DE" sz="1100" dirty="0" smtClean="0"/>
          </a:p>
        </p:txBody>
      </p:sp>
      <p:sp>
        <p:nvSpPr>
          <p:cNvPr id="34" name="Textfeld 11"/>
          <p:cNvSpPr txBox="1"/>
          <p:nvPr/>
        </p:nvSpPr>
        <p:spPr>
          <a:xfrm>
            <a:off x="5930223" y="4437224"/>
            <a:ext cx="357731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BIM</a:t>
            </a:r>
            <a:endParaRPr lang="de-DE" sz="1100" dirty="0" smtClean="0"/>
          </a:p>
        </p:txBody>
      </p:sp>
      <p:sp>
        <p:nvSpPr>
          <p:cNvPr id="35" name="Textfeld 11"/>
          <p:cNvSpPr txBox="1"/>
          <p:nvPr/>
        </p:nvSpPr>
        <p:spPr>
          <a:xfrm>
            <a:off x="5930223" y="4950394"/>
            <a:ext cx="480091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14-3-3</a:t>
            </a:r>
            <a:endParaRPr lang="de-DE" sz="1100" dirty="0" smtClean="0"/>
          </a:p>
        </p:txBody>
      </p:sp>
      <p:pic>
        <p:nvPicPr>
          <p:cNvPr id="36" name="Grafik 35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29"/>
          <a:stretch/>
        </p:blipFill>
        <p:spPr>
          <a:xfrm>
            <a:off x="3380204" y="4987320"/>
            <a:ext cx="2588508" cy="218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7" name="Grafik 36"/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29"/>
          <a:stretch/>
        </p:blipFill>
        <p:spPr>
          <a:xfrm>
            <a:off x="3380204" y="4449148"/>
            <a:ext cx="2588508" cy="20273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8" name="Grafik 37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029"/>
          <a:stretch/>
        </p:blipFill>
        <p:spPr>
          <a:xfrm>
            <a:off x="3380204" y="4193783"/>
            <a:ext cx="2588508" cy="21568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9" name="Grafik 38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29"/>
          <a:stretch/>
        </p:blipFill>
        <p:spPr>
          <a:xfrm>
            <a:off x="3380204" y="4691561"/>
            <a:ext cx="2589344" cy="25607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0" name="Textfeld 11"/>
          <p:cNvSpPr txBox="1"/>
          <p:nvPr/>
        </p:nvSpPr>
        <p:spPr>
          <a:xfrm>
            <a:off x="5930223" y="4693809"/>
            <a:ext cx="475966" cy="224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100" smtClean="0"/>
              <a:t>MCL-1</a:t>
            </a:r>
            <a:endParaRPr lang="de-DE" sz="1100" dirty="0" smtClean="0"/>
          </a:p>
        </p:txBody>
      </p:sp>
      <p:sp>
        <p:nvSpPr>
          <p:cNvPr id="41" name="Textfeld 40"/>
          <p:cNvSpPr txBox="1"/>
          <p:nvPr/>
        </p:nvSpPr>
        <p:spPr>
          <a:xfrm>
            <a:off x="45149" y="646212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A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2934824" y="3614219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D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45149" y="6227345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E</a:t>
            </a:r>
            <a:endParaRPr lang="de-DE"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3380" y="3594830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cs typeface="Arial" panose="020B0604020202020204" pitchFamily="34" charset="0"/>
              </a:rPr>
              <a:t>C</a:t>
            </a:r>
          </a:p>
        </p:txBody>
      </p:sp>
      <p:sp>
        <p:nvSpPr>
          <p:cNvPr id="127" name="Textfeld 126"/>
          <p:cNvSpPr txBox="1"/>
          <p:nvPr/>
        </p:nvSpPr>
        <p:spPr>
          <a:xfrm>
            <a:off x="78934" y="96101"/>
            <a:ext cx="10386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cs typeface="Arial" panose="020B0604020202020204" pitchFamily="34" charset="0"/>
              </a:rPr>
              <a:t>Fig</a:t>
            </a:r>
            <a:r>
              <a:rPr lang="de-DE" b="1" smtClean="0">
                <a:cs typeface="Arial" panose="020B0604020202020204" pitchFamily="34" charset="0"/>
              </a:rPr>
              <a:t>. S1</a:t>
            </a:r>
            <a:endParaRPr lang="de-DE" b="1" dirty="0">
              <a:cs typeface="Arial" panose="020B0604020202020204" pitchFamily="34" charset="0"/>
            </a:endParaRPr>
          </a:p>
        </p:txBody>
      </p:sp>
      <p:sp>
        <p:nvSpPr>
          <p:cNvPr id="72" name="Textfeld 71"/>
          <p:cNvSpPr txBox="1"/>
          <p:nvPr/>
        </p:nvSpPr>
        <p:spPr>
          <a:xfrm>
            <a:off x="3128109" y="649367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2" name="Objekt 1"/>
          <p:cNvGraphicFramePr>
            <a:graphicFrameLocks noChangeAspect="1"/>
          </p:cNvGraphicFramePr>
          <p:nvPr>
            <p:extLst/>
          </p:nvPr>
        </p:nvGraphicFramePr>
        <p:xfrm>
          <a:off x="3285595" y="434797"/>
          <a:ext cx="3063288" cy="27706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Prism 5" r:id="rId15" imgW="3479400" imgH="3148560" progId="Prism5.Document">
                  <p:embed/>
                </p:oleObj>
              </mc:Choice>
              <mc:Fallback>
                <p:oleObj name="Prism 5" r:id="rId15" imgW="3479400" imgH="314856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285595" y="434797"/>
                        <a:ext cx="3063288" cy="277065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0" name="Textfeld 11"/>
          <p:cNvSpPr txBox="1"/>
          <p:nvPr/>
        </p:nvSpPr>
        <p:spPr>
          <a:xfrm>
            <a:off x="918190" y="3458911"/>
            <a:ext cx="47481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crLUC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11"/>
          <p:cNvSpPr txBox="1"/>
          <p:nvPr/>
        </p:nvSpPr>
        <p:spPr>
          <a:xfrm rot="16200000">
            <a:off x="715109" y="4228929"/>
            <a:ext cx="332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NN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11"/>
          <p:cNvSpPr txBox="1"/>
          <p:nvPr/>
        </p:nvSpPr>
        <p:spPr>
          <a:xfrm rot="16200000">
            <a:off x="980583" y="4215096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-IL3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11"/>
          <p:cNvSpPr txBox="1"/>
          <p:nvPr/>
        </p:nvSpPr>
        <p:spPr>
          <a:xfrm rot="16200000">
            <a:off x="1134648" y="4091982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-IL3 + CT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6" name="Gerade Verbindung 54"/>
          <p:cNvCxnSpPr/>
          <p:nvPr/>
        </p:nvCxnSpPr>
        <p:spPr>
          <a:xfrm flipV="1">
            <a:off x="759995" y="3651038"/>
            <a:ext cx="757940" cy="1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69" name="Textfeld 11"/>
          <p:cNvSpPr txBox="1"/>
          <p:nvPr/>
        </p:nvSpPr>
        <p:spPr>
          <a:xfrm>
            <a:off x="2432924" y="4696524"/>
            <a:ext cx="48122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PUMA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Textfeld 11"/>
          <p:cNvSpPr txBox="1"/>
          <p:nvPr/>
        </p:nvSpPr>
        <p:spPr>
          <a:xfrm>
            <a:off x="1733162" y="3458911"/>
            <a:ext cx="5501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Puma-/-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4" name="Textfeld 11"/>
          <p:cNvSpPr txBox="1"/>
          <p:nvPr/>
        </p:nvSpPr>
        <p:spPr>
          <a:xfrm rot="16200000">
            <a:off x="1557218" y="4228929"/>
            <a:ext cx="3321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NN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5" name="Textfeld 11"/>
          <p:cNvSpPr txBox="1"/>
          <p:nvPr/>
        </p:nvSpPr>
        <p:spPr>
          <a:xfrm rot="16200000">
            <a:off x="1822692" y="4215096"/>
            <a:ext cx="36260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-IL3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6" name="Textfeld 11"/>
          <p:cNvSpPr txBox="1"/>
          <p:nvPr/>
        </p:nvSpPr>
        <p:spPr>
          <a:xfrm rot="16200000">
            <a:off x="1976757" y="4091982"/>
            <a:ext cx="61587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-IL3 + CT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7" name="Grafik 76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8" y="4490794"/>
            <a:ext cx="1723132" cy="16902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8" name="Grafik 77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6" y="4694339"/>
            <a:ext cx="1723132" cy="20356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79" name="Textfeld 11"/>
          <p:cNvSpPr txBox="1"/>
          <p:nvPr/>
        </p:nvSpPr>
        <p:spPr>
          <a:xfrm>
            <a:off x="2432924" y="4473650"/>
            <a:ext cx="49244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MCL-1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Textfeld 11"/>
          <p:cNvSpPr txBox="1"/>
          <p:nvPr/>
        </p:nvSpPr>
        <p:spPr>
          <a:xfrm>
            <a:off x="2424294" y="4942338"/>
            <a:ext cx="48282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14-3-3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1" name="Gerade Verbindung 54"/>
          <p:cNvCxnSpPr/>
          <p:nvPr/>
        </p:nvCxnSpPr>
        <p:spPr>
          <a:xfrm flipV="1">
            <a:off x="759995" y="3873406"/>
            <a:ext cx="1610422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Textfeld 11"/>
          <p:cNvSpPr txBox="1"/>
          <p:nvPr/>
        </p:nvSpPr>
        <p:spPr>
          <a:xfrm>
            <a:off x="1358264" y="3675411"/>
            <a:ext cx="44755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zVAD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3" name="Grafik 82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036" y="4933220"/>
            <a:ext cx="1723132" cy="217431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4" name="Gerade Verbindung 54"/>
          <p:cNvCxnSpPr/>
          <p:nvPr/>
        </p:nvCxnSpPr>
        <p:spPr>
          <a:xfrm flipV="1">
            <a:off x="1610933" y="3651038"/>
            <a:ext cx="757940" cy="17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5" name="Gerade Verbindung 4"/>
          <p:cNvCxnSpPr/>
          <p:nvPr/>
        </p:nvCxnSpPr>
        <p:spPr>
          <a:xfrm>
            <a:off x="658363" y="4812517"/>
            <a:ext cx="7838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feld 11"/>
          <p:cNvSpPr txBox="1"/>
          <p:nvPr/>
        </p:nvSpPr>
        <p:spPr>
          <a:xfrm>
            <a:off x="230119" y="4703112"/>
            <a:ext cx="511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25 kDa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Gerade Verbindung 4"/>
          <p:cNvCxnSpPr/>
          <p:nvPr/>
        </p:nvCxnSpPr>
        <p:spPr>
          <a:xfrm>
            <a:off x="658363" y="4649917"/>
            <a:ext cx="7838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8" name="Textfeld 11"/>
          <p:cNvSpPr txBox="1"/>
          <p:nvPr/>
        </p:nvSpPr>
        <p:spPr>
          <a:xfrm>
            <a:off x="230119" y="4540186"/>
            <a:ext cx="511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32 kDa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Gerade Verbindung 4"/>
          <p:cNvCxnSpPr/>
          <p:nvPr/>
        </p:nvCxnSpPr>
        <p:spPr>
          <a:xfrm>
            <a:off x="658696" y="4928237"/>
            <a:ext cx="78383" cy="1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0" name="Textfeld 11"/>
          <p:cNvSpPr txBox="1"/>
          <p:nvPr/>
        </p:nvSpPr>
        <p:spPr>
          <a:xfrm>
            <a:off x="230119" y="4818833"/>
            <a:ext cx="51168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800" smtClean="0">
                <a:latin typeface="Arial" panose="020B0604020202020204" pitchFamily="34" charset="0"/>
                <a:cs typeface="Arial" panose="020B0604020202020204" pitchFamily="34" charset="0"/>
              </a:rPr>
              <a:t>32 kDa</a:t>
            </a:r>
            <a:endParaRPr lang="de-DE" sz="8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1" name="Textfeld 90"/>
          <p:cNvSpPr txBox="1"/>
          <p:nvPr/>
        </p:nvSpPr>
        <p:spPr>
          <a:xfrm>
            <a:off x="2956906" y="6238783"/>
            <a:ext cx="4318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mtClean="0">
                <a:cs typeface="Arial" panose="020B0604020202020204" pitchFamily="34" charset="0"/>
              </a:rPr>
              <a:t>F</a:t>
            </a:r>
            <a:endParaRPr lang="de-DE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918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75</Words>
  <Application>Microsoft Office PowerPoint</Application>
  <PresentationFormat>A4-Papier (210x297 mm)</PresentationFormat>
  <Paragraphs>53</Paragraphs>
  <Slides>1</Slides>
  <Notes>0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Prism 5</vt:lpstr>
      <vt:lpstr>PowerPoint-Präsentation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fp1009</dc:creator>
  <cp:lastModifiedBy>fp1009</cp:lastModifiedBy>
  <cp:revision>40</cp:revision>
  <cp:lastPrinted>2017-09-08T09:15:37Z</cp:lastPrinted>
  <dcterms:created xsi:type="dcterms:W3CDTF">2017-09-07T08:24:09Z</dcterms:created>
  <dcterms:modified xsi:type="dcterms:W3CDTF">2018-03-08T08:47:41Z</dcterms:modified>
</cp:coreProperties>
</file>