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2" autoAdjust="0"/>
    <p:restoredTop sz="96139" autoAdjust="0"/>
  </p:normalViewPr>
  <p:slideViewPr>
    <p:cSldViewPr snapToGrid="0">
      <p:cViewPr varScale="1">
        <p:scale>
          <a:sx n="81" d="100"/>
          <a:sy n="81" d="100"/>
        </p:scale>
        <p:origin x="3000" y="10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2584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197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4954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4198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3383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7733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8711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666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5218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190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9517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51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3.png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erade Verbindung 4"/>
          <p:cNvCxnSpPr/>
          <p:nvPr/>
        </p:nvCxnSpPr>
        <p:spPr>
          <a:xfrm>
            <a:off x="667176" y="4583336"/>
            <a:ext cx="9083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feld 11"/>
          <p:cNvSpPr txBox="1"/>
          <p:nvPr/>
        </p:nvSpPr>
        <p:spPr>
          <a:xfrm>
            <a:off x="253147" y="4475871"/>
            <a:ext cx="4828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25kDa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Gerade Verbindung 4"/>
          <p:cNvCxnSpPr/>
          <p:nvPr/>
        </p:nvCxnSpPr>
        <p:spPr>
          <a:xfrm>
            <a:off x="667176" y="4835691"/>
            <a:ext cx="9083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feld 11"/>
          <p:cNvSpPr txBox="1"/>
          <p:nvPr/>
        </p:nvSpPr>
        <p:spPr>
          <a:xfrm>
            <a:off x="253147" y="4728226"/>
            <a:ext cx="4828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46kDa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11"/>
          <p:cNvSpPr txBox="1"/>
          <p:nvPr/>
        </p:nvSpPr>
        <p:spPr>
          <a:xfrm>
            <a:off x="968215" y="3861461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smtClean="0"/>
              <a:t>wt</a:t>
            </a:r>
            <a:endParaRPr lang="de-DE" sz="1000" dirty="0"/>
          </a:p>
        </p:txBody>
      </p:sp>
      <p:cxnSp>
        <p:nvCxnSpPr>
          <p:cNvPr id="5" name="Gerade Verbindung 54"/>
          <p:cNvCxnSpPr/>
          <p:nvPr/>
        </p:nvCxnSpPr>
        <p:spPr>
          <a:xfrm>
            <a:off x="827129" y="4100195"/>
            <a:ext cx="61431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feld 11"/>
          <p:cNvSpPr txBox="1"/>
          <p:nvPr/>
        </p:nvSpPr>
        <p:spPr>
          <a:xfrm>
            <a:off x="770230" y="4064798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smtClean="0"/>
              <a:t>+</a:t>
            </a:r>
            <a:endParaRPr lang="de-DE" sz="10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08" y="4716480"/>
            <a:ext cx="3318274" cy="3103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feld 11"/>
          <p:cNvSpPr txBox="1"/>
          <p:nvPr/>
        </p:nvSpPr>
        <p:spPr>
          <a:xfrm>
            <a:off x="4036237" y="4447124"/>
            <a:ext cx="5148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smtClean="0"/>
              <a:t>PUMA</a:t>
            </a:r>
            <a:endParaRPr lang="de-DE" sz="1000" dirty="0" smtClean="0"/>
          </a:p>
        </p:txBody>
      </p:sp>
      <p:sp>
        <p:nvSpPr>
          <p:cNvPr id="9" name="Textfeld 11"/>
          <p:cNvSpPr txBox="1"/>
          <p:nvPr/>
        </p:nvSpPr>
        <p:spPr>
          <a:xfrm>
            <a:off x="4153891" y="4691689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smtClean="0"/>
              <a:t>GSK-3A</a:t>
            </a:r>
            <a:endParaRPr lang="de-DE" sz="1000" dirty="0" smtClean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08" y="4458907"/>
            <a:ext cx="3318274" cy="2226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feld 11"/>
          <p:cNvSpPr txBox="1"/>
          <p:nvPr/>
        </p:nvSpPr>
        <p:spPr>
          <a:xfrm>
            <a:off x="1598907" y="4064798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smtClean="0"/>
              <a:t>+</a:t>
            </a:r>
            <a:endParaRPr lang="de-DE" sz="1000" dirty="0"/>
          </a:p>
        </p:txBody>
      </p:sp>
      <p:sp>
        <p:nvSpPr>
          <p:cNvPr id="12" name="Textfeld 11"/>
          <p:cNvSpPr txBox="1"/>
          <p:nvPr/>
        </p:nvSpPr>
        <p:spPr>
          <a:xfrm>
            <a:off x="2427585" y="4064798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smtClean="0"/>
              <a:t>+</a:t>
            </a:r>
            <a:endParaRPr lang="de-DE" sz="1000" dirty="0"/>
          </a:p>
        </p:txBody>
      </p:sp>
      <p:sp>
        <p:nvSpPr>
          <p:cNvPr id="13" name="Textfeld 11"/>
          <p:cNvSpPr txBox="1"/>
          <p:nvPr/>
        </p:nvSpPr>
        <p:spPr>
          <a:xfrm>
            <a:off x="3256263" y="4064798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smtClean="0"/>
              <a:t>+</a:t>
            </a:r>
            <a:endParaRPr lang="de-DE" sz="1000" dirty="0"/>
          </a:p>
        </p:txBody>
      </p:sp>
      <p:sp>
        <p:nvSpPr>
          <p:cNvPr id="14" name="Textfeld 11"/>
          <p:cNvSpPr txBox="1"/>
          <p:nvPr/>
        </p:nvSpPr>
        <p:spPr>
          <a:xfrm>
            <a:off x="3550942" y="4064798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smtClean="0"/>
              <a:t>-</a:t>
            </a:r>
            <a:endParaRPr lang="de-DE" sz="1000" dirty="0"/>
          </a:p>
        </p:txBody>
      </p:sp>
      <p:sp>
        <p:nvSpPr>
          <p:cNvPr id="15" name="Textfeld 11"/>
          <p:cNvSpPr txBox="1"/>
          <p:nvPr/>
        </p:nvSpPr>
        <p:spPr>
          <a:xfrm>
            <a:off x="3815914" y="4064798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smtClean="0"/>
              <a:t>-</a:t>
            </a:r>
            <a:endParaRPr lang="de-DE" sz="1000" dirty="0"/>
          </a:p>
        </p:txBody>
      </p:sp>
      <p:sp>
        <p:nvSpPr>
          <p:cNvPr id="16" name="Textfeld 11"/>
          <p:cNvSpPr txBox="1"/>
          <p:nvPr/>
        </p:nvSpPr>
        <p:spPr>
          <a:xfrm>
            <a:off x="1329876" y="4064798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smtClean="0"/>
              <a:t>-</a:t>
            </a:r>
            <a:endParaRPr lang="de-DE" sz="1000" dirty="0"/>
          </a:p>
        </p:txBody>
      </p:sp>
      <p:sp>
        <p:nvSpPr>
          <p:cNvPr id="17" name="Textfeld 11"/>
          <p:cNvSpPr txBox="1"/>
          <p:nvPr/>
        </p:nvSpPr>
        <p:spPr>
          <a:xfrm>
            <a:off x="1064908" y="4064798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smtClean="0"/>
              <a:t>-</a:t>
            </a:r>
            <a:endParaRPr lang="de-DE" sz="1000" dirty="0"/>
          </a:p>
        </p:txBody>
      </p:sp>
      <p:sp>
        <p:nvSpPr>
          <p:cNvPr id="18" name="Textfeld 11"/>
          <p:cNvSpPr txBox="1"/>
          <p:nvPr/>
        </p:nvSpPr>
        <p:spPr>
          <a:xfrm>
            <a:off x="2158553" y="4064798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smtClean="0"/>
              <a:t>-</a:t>
            </a:r>
            <a:endParaRPr lang="de-DE" sz="1000" dirty="0"/>
          </a:p>
        </p:txBody>
      </p:sp>
      <p:sp>
        <p:nvSpPr>
          <p:cNvPr id="19" name="Textfeld 11"/>
          <p:cNvSpPr txBox="1"/>
          <p:nvPr/>
        </p:nvSpPr>
        <p:spPr>
          <a:xfrm>
            <a:off x="1893585" y="4064798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smtClean="0"/>
              <a:t>-</a:t>
            </a:r>
            <a:endParaRPr lang="de-DE" sz="1000" dirty="0"/>
          </a:p>
        </p:txBody>
      </p:sp>
      <p:sp>
        <p:nvSpPr>
          <p:cNvPr id="20" name="Textfeld 11"/>
          <p:cNvSpPr txBox="1"/>
          <p:nvPr/>
        </p:nvSpPr>
        <p:spPr>
          <a:xfrm>
            <a:off x="2722264" y="4064798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smtClean="0"/>
              <a:t>-</a:t>
            </a:r>
            <a:endParaRPr lang="de-DE" sz="1000" dirty="0"/>
          </a:p>
        </p:txBody>
      </p:sp>
      <p:sp>
        <p:nvSpPr>
          <p:cNvPr id="21" name="Textfeld 11"/>
          <p:cNvSpPr txBox="1"/>
          <p:nvPr/>
        </p:nvSpPr>
        <p:spPr>
          <a:xfrm>
            <a:off x="2987230" y="4064798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smtClean="0"/>
              <a:t>-</a:t>
            </a:r>
            <a:endParaRPr lang="de-DE" sz="1000" dirty="0"/>
          </a:p>
        </p:txBody>
      </p:sp>
      <p:sp>
        <p:nvSpPr>
          <p:cNvPr id="22" name="Textfeld 11"/>
          <p:cNvSpPr txBox="1"/>
          <p:nvPr/>
        </p:nvSpPr>
        <p:spPr>
          <a:xfrm>
            <a:off x="782676" y="4243941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/>
              <a:t>-</a:t>
            </a:r>
            <a:endParaRPr lang="de-DE" sz="1000" dirty="0"/>
          </a:p>
        </p:txBody>
      </p:sp>
      <p:sp>
        <p:nvSpPr>
          <p:cNvPr id="23" name="Textfeld 11"/>
          <p:cNvSpPr txBox="1"/>
          <p:nvPr/>
        </p:nvSpPr>
        <p:spPr>
          <a:xfrm>
            <a:off x="1612465" y="4243941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smtClean="0"/>
              <a:t>-</a:t>
            </a:r>
            <a:endParaRPr lang="de-DE" sz="1000" dirty="0"/>
          </a:p>
        </p:txBody>
      </p:sp>
      <p:sp>
        <p:nvSpPr>
          <p:cNvPr id="24" name="Textfeld 11"/>
          <p:cNvSpPr txBox="1"/>
          <p:nvPr/>
        </p:nvSpPr>
        <p:spPr>
          <a:xfrm>
            <a:off x="2442253" y="4243941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smtClean="0"/>
              <a:t>-</a:t>
            </a:r>
            <a:endParaRPr lang="de-DE" sz="1000" dirty="0"/>
          </a:p>
        </p:txBody>
      </p:sp>
      <p:sp>
        <p:nvSpPr>
          <p:cNvPr id="25" name="Textfeld 11"/>
          <p:cNvSpPr txBox="1"/>
          <p:nvPr/>
        </p:nvSpPr>
        <p:spPr>
          <a:xfrm>
            <a:off x="3272041" y="4243941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/>
              <a:t>-</a:t>
            </a:r>
            <a:endParaRPr lang="de-DE" sz="1000" dirty="0"/>
          </a:p>
        </p:txBody>
      </p:sp>
      <p:sp>
        <p:nvSpPr>
          <p:cNvPr id="26" name="Textfeld 11"/>
          <p:cNvSpPr txBox="1"/>
          <p:nvPr/>
        </p:nvSpPr>
        <p:spPr>
          <a:xfrm>
            <a:off x="3537377" y="4243941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smtClean="0"/>
              <a:t>-</a:t>
            </a:r>
            <a:endParaRPr lang="de-DE" sz="1000" dirty="0"/>
          </a:p>
        </p:txBody>
      </p:sp>
      <p:sp>
        <p:nvSpPr>
          <p:cNvPr id="27" name="Textfeld 11"/>
          <p:cNvSpPr txBox="1"/>
          <p:nvPr/>
        </p:nvSpPr>
        <p:spPr>
          <a:xfrm>
            <a:off x="3806783" y="4243941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smtClean="0"/>
              <a:t>+</a:t>
            </a:r>
            <a:endParaRPr lang="de-DE" sz="1000" dirty="0"/>
          </a:p>
        </p:txBody>
      </p:sp>
      <p:sp>
        <p:nvSpPr>
          <p:cNvPr id="28" name="Textfeld 11"/>
          <p:cNvSpPr txBox="1"/>
          <p:nvPr/>
        </p:nvSpPr>
        <p:spPr>
          <a:xfrm>
            <a:off x="1048017" y="4243941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smtClean="0"/>
              <a:t>-</a:t>
            </a:r>
            <a:endParaRPr lang="de-DE" sz="1000" dirty="0"/>
          </a:p>
        </p:txBody>
      </p:sp>
      <p:sp>
        <p:nvSpPr>
          <p:cNvPr id="29" name="Textfeld 11"/>
          <p:cNvSpPr txBox="1"/>
          <p:nvPr/>
        </p:nvSpPr>
        <p:spPr>
          <a:xfrm>
            <a:off x="1317416" y="4243941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/>
              <a:t>+</a:t>
            </a:r>
            <a:endParaRPr lang="de-DE" sz="1000" dirty="0"/>
          </a:p>
        </p:txBody>
      </p:sp>
      <p:sp>
        <p:nvSpPr>
          <p:cNvPr id="30" name="Textfeld 11"/>
          <p:cNvSpPr txBox="1"/>
          <p:nvPr/>
        </p:nvSpPr>
        <p:spPr>
          <a:xfrm>
            <a:off x="1877804" y="4243941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smtClean="0"/>
              <a:t>-</a:t>
            </a:r>
            <a:endParaRPr lang="de-DE" sz="1000" dirty="0"/>
          </a:p>
        </p:txBody>
      </p:sp>
      <p:sp>
        <p:nvSpPr>
          <p:cNvPr id="31" name="Textfeld 11"/>
          <p:cNvSpPr txBox="1"/>
          <p:nvPr/>
        </p:nvSpPr>
        <p:spPr>
          <a:xfrm>
            <a:off x="2147204" y="4243941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/>
              <a:t>+</a:t>
            </a:r>
            <a:endParaRPr lang="de-DE" sz="1000" dirty="0"/>
          </a:p>
        </p:txBody>
      </p:sp>
      <p:sp>
        <p:nvSpPr>
          <p:cNvPr id="32" name="Textfeld 11"/>
          <p:cNvSpPr txBox="1"/>
          <p:nvPr/>
        </p:nvSpPr>
        <p:spPr>
          <a:xfrm>
            <a:off x="2707592" y="4243941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smtClean="0"/>
              <a:t>-</a:t>
            </a:r>
            <a:endParaRPr lang="de-DE" sz="1000" dirty="0"/>
          </a:p>
        </p:txBody>
      </p:sp>
      <p:sp>
        <p:nvSpPr>
          <p:cNvPr id="33" name="Textfeld 11"/>
          <p:cNvSpPr txBox="1"/>
          <p:nvPr/>
        </p:nvSpPr>
        <p:spPr>
          <a:xfrm>
            <a:off x="2976992" y="4243941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/>
              <a:t>+</a:t>
            </a:r>
            <a:endParaRPr lang="de-DE" sz="1000" dirty="0"/>
          </a:p>
        </p:txBody>
      </p:sp>
      <p:sp>
        <p:nvSpPr>
          <p:cNvPr id="34" name="Textfeld 11"/>
          <p:cNvSpPr txBox="1"/>
          <p:nvPr/>
        </p:nvSpPr>
        <p:spPr>
          <a:xfrm>
            <a:off x="4036237" y="4243941"/>
            <a:ext cx="6447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smtClean="0"/>
              <a:t>CT98014</a:t>
            </a:r>
            <a:endParaRPr lang="de-DE" sz="1000" dirty="0" smtClean="0"/>
          </a:p>
        </p:txBody>
      </p:sp>
      <p:sp>
        <p:nvSpPr>
          <p:cNvPr id="35" name="Textfeld 11"/>
          <p:cNvSpPr txBox="1"/>
          <p:nvPr/>
        </p:nvSpPr>
        <p:spPr>
          <a:xfrm>
            <a:off x="4036237" y="4064798"/>
            <a:ext cx="3369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smtClean="0"/>
              <a:t>IL3</a:t>
            </a:r>
            <a:endParaRPr lang="de-DE" sz="1000" dirty="0" smtClean="0"/>
          </a:p>
        </p:txBody>
      </p:sp>
      <p:pic>
        <p:nvPicPr>
          <p:cNvPr id="36" name="Grafik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08" y="5066328"/>
            <a:ext cx="3318274" cy="65869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7" name="Textfeld 11"/>
          <p:cNvSpPr txBox="1"/>
          <p:nvPr/>
        </p:nvSpPr>
        <p:spPr>
          <a:xfrm>
            <a:off x="4036237" y="5272567"/>
            <a:ext cx="7200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smtClean="0"/>
              <a:t>Ponceau S</a:t>
            </a:r>
            <a:endParaRPr lang="de-DE" sz="1000" dirty="0" smtClean="0"/>
          </a:p>
        </p:txBody>
      </p:sp>
      <p:sp>
        <p:nvSpPr>
          <p:cNvPr id="38" name="Textfeld 11"/>
          <p:cNvSpPr txBox="1"/>
          <p:nvPr/>
        </p:nvSpPr>
        <p:spPr>
          <a:xfrm>
            <a:off x="1818072" y="3861461"/>
            <a:ext cx="314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smtClean="0"/>
              <a:t>#7</a:t>
            </a:r>
            <a:endParaRPr lang="de-DE" sz="1000" dirty="0"/>
          </a:p>
        </p:txBody>
      </p:sp>
      <p:cxnSp>
        <p:nvCxnSpPr>
          <p:cNvPr id="39" name="Gerade Verbindung 54"/>
          <p:cNvCxnSpPr/>
          <p:nvPr/>
        </p:nvCxnSpPr>
        <p:spPr>
          <a:xfrm>
            <a:off x="1674580" y="4100195"/>
            <a:ext cx="61431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feld 11"/>
          <p:cNvSpPr txBox="1"/>
          <p:nvPr/>
        </p:nvSpPr>
        <p:spPr>
          <a:xfrm>
            <a:off x="2670451" y="3862991"/>
            <a:ext cx="314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smtClean="0"/>
              <a:t>#9</a:t>
            </a:r>
            <a:endParaRPr lang="de-DE" sz="1000" dirty="0"/>
          </a:p>
        </p:txBody>
      </p:sp>
      <p:cxnSp>
        <p:nvCxnSpPr>
          <p:cNvPr id="41" name="Gerade Verbindung 54"/>
          <p:cNvCxnSpPr/>
          <p:nvPr/>
        </p:nvCxnSpPr>
        <p:spPr>
          <a:xfrm>
            <a:off x="2526960" y="4101725"/>
            <a:ext cx="61431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feld 11"/>
          <p:cNvSpPr txBox="1"/>
          <p:nvPr/>
        </p:nvSpPr>
        <p:spPr>
          <a:xfrm>
            <a:off x="3469957" y="3861461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smtClean="0"/>
              <a:t>#10</a:t>
            </a:r>
            <a:endParaRPr lang="de-DE" sz="1000" dirty="0"/>
          </a:p>
        </p:txBody>
      </p:sp>
      <p:cxnSp>
        <p:nvCxnSpPr>
          <p:cNvPr id="43" name="Gerade Verbindung 54"/>
          <p:cNvCxnSpPr/>
          <p:nvPr/>
        </p:nvCxnSpPr>
        <p:spPr>
          <a:xfrm>
            <a:off x="3362533" y="4100195"/>
            <a:ext cx="61431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146995" y="505090"/>
            <a:ext cx="431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cs typeface="Arial" panose="020B0604020202020204" pitchFamily="34" charset="0"/>
              </a:rPr>
              <a:t>A</a:t>
            </a:r>
            <a:endParaRPr lang="de-DE"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78934" y="96101"/>
            <a:ext cx="1038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cs typeface="Arial" panose="020B0604020202020204" pitchFamily="34" charset="0"/>
              </a:rPr>
              <a:t>Fig</a:t>
            </a:r>
            <a:r>
              <a:rPr lang="de-DE" b="1" smtClean="0">
                <a:cs typeface="Arial" panose="020B0604020202020204" pitchFamily="34" charset="0"/>
              </a:rPr>
              <a:t>. S2</a:t>
            </a:r>
            <a:endParaRPr lang="de-DE" b="1" dirty="0">
              <a:cs typeface="Arial" panose="020B0604020202020204" pitchFamily="34" charset="0"/>
            </a:endParaRPr>
          </a:p>
        </p:txBody>
      </p:sp>
      <p:graphicFrame>
        <p:nvGraphicFramePr>
          <p:cNvPr id="46" name="Objekt 45"/>
          <p:cNvGraphicFramePr>
            <a:graphicFrameLocks noChangeAspect="1"/>
          </p:cNvGraphicFramePr>
          <p:nvPr>
            <p:extLst/>
          </p:nvPr>
        </p:nvGraphicFramePr>
        <p:xfrm>
          <a:off x="287742" y="630533"/>
          <a:ext cx="3060000" cy="2858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Prism 5" r:id="rId6" imgW="3479400" imgH="3250440" progId="Prism5.Document">
                  <p:embed/>
                </p:oleObj>
              </mc:Choice>
              <mc:Fallback>
                <p:oleObj name="Prism 5" r:id="rId6" imgW="3479400" imgH="325044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87742" y="630533"/>
                        <a:ext cx="3060000" cy="28589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kt 46"/>
          <p:cNvGraphicFramePr>
            <a:graphicFrameLocks noChangeAspect="1"/>
          </p:cNvGraphicFramePr>
          <p:nvPr>
            <p:extLst/>
          </p:nvPr>
        </p:nvGraphicFramePr>
        <p:xfrm>
          <a:off x="3449762" y="581601"/>
          <a:ext cx="3060000" cy="2913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Prism 5" r:id="rId8" imgW="3415320" imgH="3250440" progId="Prism5.Document">
                  <p:embed/>
                </p:oleObj>
              </mc:Choice>
              <mc:Fallback>
                <p:oleObj name="Prism 5" r:id="rId8" imgW="3415320" imgH="325044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449762" y="581601"/>
                        <a:ext cx="3060000" cy="2913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feld 47"/>
          <p:cNvSpPr txBox="1"/>
          <p:nvPr/>
        </p:nvSpPr>
        <p:spPr>
          <a:xfrm>
            <a:off x="3339247" y="505090"/>
            <a:ext cx="431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cs typeface="Arial" panose="020B0604020202020204" pitchFamily="34" charset="0"/>
              </a:rPr>
              <a:t>B</a:t>
            </a:r>
          </a:p>
        </p:txBody>
      </p:sp>
      <p:sp>
        <p:nvSpPr>
          <p:cNvPr id="49" name="Textfeld 48"/>
          <p:cNvSpPr txBox="1"/>
          <p:nvPr/>
        </p:nvSpPr>
        <p:spPr>
          <a:xfrm>
            <a:off x="358903" y="3823376"/>
            <a:ext cx="431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50" name="Gerade Verbindung 54"/>
          <p:cNvCxnSpPr/>
          <p:nvPr/>
        </p:nvCxnSpPr>
        <p:spPr>
          <a:xfrm>
            <a:off x="1674580" y="3858167"/>
            <a:ext cx="227211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feld 11"/>
          <p:cNvSpPr txBox="1"/>
          <p:nvPr/>
        </p:nvSpPr>
        <p:spPr>
          <a:xfrm>
            <a:off x="2273036" y="3665496"/>
            <a:ext cx="10752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i="1" smtClean="0"/>
              <a:t>p53</a:t>
            </a:r>
            <a:r>
              <a:rPr lang="de-DE" sz="900" baseline="30000" smtClean="0"/>
              <a:t>-/-</a:t>
            </a:r>
            <a:r>
              <a:rPr lang="de-DE" sz="900" smtClean="0"/>
              <a:t> clones</a:t>
            </a:r>
            <a:endParaRPr lang="de-DE" sz="900" dirty="0"/>
          </a:p>
        </p:txBody>
      </p:sp>
      <p:cxnSp>
        <p:nvCxnSpPr>
          <p:cNvPr id="3" name="Gerade Verbindung mit Pfeil 2"/>
          <p:cNvCxnSpPr/>
          <p:nvPr/>
        </p:nvCxnSpPr>
        <p:spPr>
          <a:xfrm flipH="1" flipV="1">
            <a:off x="4076282" y="4829449"/>
            <a:ext cx="155221" cy="1"/>
          </a:xfrm>
          <a:prstGeom prst="straightConnector1">
            <a:avLst/>
          </a:prstGeom>
          <a:ln>
            <a:headEnd w="sm" len="med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feld 11"/>
          <p:cNvSpPr txBox="1"/>
          <p:nvPr/>
        </p:nvSpPr>
        <p:spPr>
          <a:xfrm>
            <a:off x="4153891" y="4811766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smtClean="0"/>
              <a:t>GSK-3B</a:t>
            </a:r>
            <a:endParaRPr lang="de-DE" sz="1000" dirty="0" smtClean="0"/>
          </a:p>
        </p:txBody>
      </p:sp>
      <p:cxnSp>
        <p:nvCxnSpPr>
          <p:cNvPr id="59" name="Gerade Verbindung mit Pfeil 58"/>
          <p:cNvCxnSpPr/>
          <p:nvPr/>
        </p:nvCxnSpPr>
        <p:spPr>
          <a:xfrm flipH="1" flipV="1">
            <a:off x="4076279" y="4913706"/>
            <a:ext cx="155221" cy="1"/>
          </a:xfrm>
          <a:prstGeom prst="straightConnector1">
            <a:avLst/>
          </a:prstGeom>
          <a:ln>
            <a:headEnd w="sm" len="med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31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49</Words>
  <Application>Microsoft Office PowerPoint</Application>
  <PresentationFormat>A4-Papier (210x297 mm)</PresentationFormat>
  <Paragraphs>41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5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fp1009</dc:creator>
  <cp:lastModifiedBy>fp1009</cp:lastModifiedBy>
  <cp:revision>40</cp:revision>
  <cp:lastPrinted>2017-09-08T09:15:37Z</cp:lastPrinted>
  <dcterms:created xsi:type="dcterms:W3CDTF">2017-09-07T08:24:09Z</dcterms:created>
  <dcterms:modified xsi:type="dcterms:W3CDTF">2018-03-08T08:48:25Z</dcterms:modified>
</cp:coreProperties>
</file>