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6858000" cy="9906000" type="A4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42" autoAdjust="0"/>
    <p:restoredTop sz="96139" autoAdjust="0"/>
  </p:normalViewPr>
  <p:slideViewPr>
    <p:cSldViewPr snapToGrid="0">
      <p:cViewPr varScale="1">
        <p:scale>
          <a:sx n="81" d="100"/>
          <a:sy n="81" d="100"/>
        </p:scale>
        <p:origin x="3000" y="10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DBD-4579-40A8-833A-D5A85158976E}" type="datetimeFigureOut">
              <a:rPr lang="de-DE" smtClean="0"/>
              <a:t>08.03.2018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91A3-A66D-4747-8E58-3E66BD8063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2584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DBD-4579-40A8-833A-D5A85158976E}" type="datetimeFigureOut">
              <a:rPr lang="de-DE" smtClean="0"/>
              <a:t>08.03.2018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91A3-A66D-4747-8E58-3E66BD8063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197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DBD-4579-40A8-833A-D5A85158976E}" type="datetimeFigureOut">
              <a:rPr lang="de-DE" smtClean="0"/>
              <a:t>08.03.2018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91A3-A66D-4747-8E58-3E66BD8063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4954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DBD-4579-40A8-833A-D5A85158976E}" type="datetimeFigureOut">
              <a:rPr lang="de-DE" smtClean="0"/>
              <a:t>08.03.2018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91A3-A66D-4747-8E58-3E66BD8063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4198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DBD-4579-40A8-833A-D5A85158976E}" type="datetimeFigureOut">
              <a:rPr lang="de-DE" smtClean="0"/>
              <a:t>08.03.2018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91A3-A66D-4747-8E58-3E66BD8063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3383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DBD-4579-40A8-833A-D5A85158976E}" type="datetimeFigureOut">
              <a:rPr lang="de-DE" smtClean="0"/>
              <a:t>08.03.2018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91A3-A66D-4747-8E58-3E66BD8063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7733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DBD-4579-40A8-833A-D5A85158976E}" type="datetimeFigureOut">
              <a:rPr lang="de-DE" smtClean="0"/>
              <a:t>08.03.2018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91A3-A66D-4747-8E58-3E66BD8063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8711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DBD-4579-40A8-833A-D5A85158976E}" type="datetimeFigureOut">
              <a:rPr lang="de-DE" smtClean="0"/>
              <a:t>08.03.2018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91A3-A66D-4747-8E58-3E66BD8063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666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DBD-4579-40A8-833A-D5A85158976E}" type="datetimeFigureOut">
              <a:rPr lang="de-DE" smtClean="0"/>
              <a:t>08.03.2018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91A3-A66D-4747-8E58-3E66BD8063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5218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DBD-4579-40A8-833A-D5A85158976E}" type="datetimeFigureOut">
              <a:rPr lang="de-DE" smtClean="0"/>
              <a:t>08.03.2018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91A3-A66D-4747-8E58-3E66BD8063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7190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DBD-4579-40A8-833A-D5A85158976E}" type="datetimeFigureOut">
              <a:rPr lang="de-DE" smtClean="0"/>
              <a:t>08.03.2018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91A3-A66D-4747-8E58-3E66BD8063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9517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F38DBD-4579-40A8-833A-D5A85158976E}" type="datetimeFigureOut">
              <a:rPr lang="de-DE" smtClean="0"/>
              <a:t>08.03.2018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8D91A3-A66D-4747-8E58-3E66BD8063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517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Gerade Verbindung 4"/>
          <p:cNvCxnSpPr/>
          <p:nvPr/>
        </p:nvCxnSpPr>
        <p:spPr>
          <a:xfrm>
            <a:off x="751162" y="1682160"/>
            <a:ext cx="90832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Textfeld 11"/>
          <p:cNvSpPr txBox="1"/>
          <p:nvPr/>
        </p:nvSpPr>
        <p:spPr>
          <a:xfrm>
            <a:off x="293852" y="1574695"/>
            <a:ext cx="56938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800" smtClean="0">
                <a:latin typeface="Arial" panose="020B0604020202020204" pitchFamily="34" charset="0"/>
                <a:cs typeface="Arial" panose="020B0604020202020204" pitchFamily="34" charset="0"/>
              </a:rPr>
              <a:t>100kDa </a:t>
            </a:r>
            <a:endParaRPr lang="de-DE" sz="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3" name="Gerade Verbindung 4"/>
          <p:cNvCxnSpPr/>
          <p:nvPr/>
        </p:nvCxnSpPr>
        <p:spPr>
          <a:xfrm>
            <a:off x="768580" y="2351145"/>
            <a:ext cx="90832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feld 11"/>
          <p:cNvSpPr txBox="1"/>
          <p:nvPr/>
        </p:nvSpPr>
        <p:spPr>
          <a:xfrm>
            <a:off x="354551" y="2243680"/>
            <a:ext cx="4828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800" smtClean="0">
                <a:latin typeface="Arial" panose="020B0604020202020204" pitchFamily="34" charset="0"/>
                <a:cs typeface="Arial" panose="020B0604020202020204" pitchFamily="34" charset="0"/>
              </a:rPr>
              <a:t>46kDa</a:t>
            </a:r>
            <a:endParaRPr lang="de-DE" sz="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6" name="Gerade Verbindung 4"/>
          <p:cNvCxnSpPr/>
          <p:nvPr/>
        </p:nvCxnSpPr>
        <p:spPr>
          <a:xfrm>
            <a:off x="759870" y="2518262"/>
            <a:ext cx="90832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Textfeld 11"/>
          <p:cNvSpPr txBox="1"/>
          <p:nvPr/>
        </p:nvSpPr>
        <p:spPr>
          <a:xfrm>
            <a:off x="302560" y="2410797"/>
            <a:ext cx="5693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800" smtClean="0">
                <a:latin typeface="Arial" panose="020B0604020202020204" pitchFamily="34" charset="0"/>
                <a:cs typeface="Arial" panose="020B0604020202020204" pitchFamily="34" charset="0"/>
              </a:rPr>
              <a:t>135kDa </a:t>
            </a:r>
            <a:endParaRPr lang="de-DE" sz="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9" name="Gerade Verbindung 4"/>
          <p:cNvCxnSpPr/>
          <p:nvPr/>
        </p:nvCxnSpPr>
        <p:spPr>
          <a:xfrm>
            <a:off x="751162" y="2899171"/>
            <a:ext cx="90832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feld 11"/>
          <p:cNvSpPr txBox="1"/>
          <p:nvPr/>
        </p:nvSpPr>
        <p:spPr>
          <a:xfrm>
            <a:off x="337133" y="2791706"/>
            <a:ext cx="4828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800" smtClean="0">
                <a:latin typeface="Arial" panose="020B0604020202020204" pitchFamily="34" charset="0"/>
                <a:cs typeface="Arial" panose="020B0604020202020204" pitchFamily="34" charset="0"/>
              </a:rPr>
              <a:t>58kDa</a:t>
            </a:r>
            <a:endParaRPr lang="de-DE" sz="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feld 11"/>
          <p:cNvSpPr txBox="1"/>
          <p:nvPr/>
        </p:nvSpPr>
        <p:spPr>
          <a:xfrm>
            <a:off x="1117117" y="1116819"/>
            <a:ext cx="4219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100" dirty="0" smtClean="0"/>
              <a:t>+IL3</a:t>
            </a:r>
            <a:endParaRPr lang="de-DE" sz="1100" dirty="0"/>
          </a:p>
        </p:txBody>
      </p:sp>
      <p:cxnSp>
        <p:nvCxnSpPr>
          <p:cNvPr id="56" name="Gerade Verbindung 54"/>
          <p:cNvCxnSpPr/>
          <p:nvPr/>
        </p:nvCxnSpPr>
        <p:spPr>
          <a:xfrm>
            <a:off x="1020826" y="1392589"/>
            <a:ext cx="61448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Textfeld 11"/>
          <p:cNvSpPr txBox="1"/>
          <p:nvPr/>
        </p:nvSpPr>
        <p:spPr>
          <a:xfrm>
            <a:off x="4442883" y="1719176"/>
            <a:ext cx="6623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100" smtClean="0"/>
              <a:t>FOXO3A</a:t>
            </a:r>
            <a:endParaRPr lang="de-DE" sz="1100" dirty="0" smtClean="0"/>
          </a:p>
        </p:txBody>
      </p:sp>
      <p:sp>
        <p:nvSpPr>
          <p:cNvPr id="58" name="Textfeld 11"/>
          <p:cNvSpPr txBox="1"/>
          <p:nvPr/>
        </p:nvSpPr>
        <p:spPr>
          <a:xfrm>
            <a:off x="4442883" y="1392589"/>
            <a:ext cx="6303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100" dirty="0" err="1" smtClean="0"/>
              <a:t>fraction</a:t>
            </a:r>
            <a:endParaRPr lang="de-DE" sz="1100" dirty="0" smtClean="0"/>
          </a:p>
        </p:txBody>
      </p:sp>
      <p:pic>
        <p:nvPicPr>
          <p:cNvPr id="59" name="Picture 2" descr="X:\FloPreiss\FP160402_IL3 withdrawal Foxo3 translocation\CUT\Foxo3_goo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13" y="1669589"/>
            <a:ext cx="3600000" cy="36078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Textfeld 11"/>
          <p:cNvSpPr txBox="1"/>
          <p:nvPr/>
        </p:nvSpPr>
        <p:spPr>
          <a:xfrm>
            <a:off x="980873" y="1392589"/>
            <a:ext cx="2600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100" dirty="0" smtClean="0"/>
              <a:t>C</a:t>
            </a:r>
            <a:endParaRPr lang="de-DE" sz="1100" dirty="0"/>
          </a:p>
        </p:txBody>
      </p:sp>
      <p:sp>
        <p:nvSpPr>
          <p:cNvPr id="61" name="Textfeld 11"/>
          <p:cNvSpPr txBox="1"/>
          <p:nvPr/>
        </p:nvSpPr>
        <p:spPr>
          <a:xfrm>
            <a:off x="1413575" y="1392589"/>
            <a:ext cx="2760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100" dirty="0"/>
              <a:t>N</a:t>
            </a:r>
          </a:p>
        </p:txBody>
      </p:sp>
      <p:sp>
        <p:nvSpPr>
          <p:cNvPr id="62" name="Textfeld 11"/>
          <p:cNvSpPr txBox="1"/>
          <p:nvPr/>
        </p:nvSpPr>
        <p:spPr>
          <a:xfrm>
            <a:off x="1862306" y="1392589"/>
            <a:ext cx="2600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100" dirty="0" smtClean="0"/>
              <a:t>C</a:t>
            </a:r>
            <a:endParaRPr lang="de-DE" sz="1100" dirty="0"/>
          </a:p>
        </p:txBody>
      </p:sp>
      <p:sp>
        <p:nvSpPr>
          <p:cNvPr id="63" name="Textfeld 11"/>
          <p:cNvSpPr txBox="1"/>
          <p:nvPr/>
        </p:nvSpPr>
        <p:spPr>
          <a:xfrm>
            <a:off x="2295008" y="1392589"/>
            <a:ext cx="2760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100" dirty="0"/>
              <a:t>N</a:t>
            </a:r>
          </a:p>
        </p:txBody>
      </p:sp>
      <p:sp>
        <p:nvSpPr>
          <p:cNvPr id="64" name="Textfeld 11"/>
          <p:cNvSpPr txBox="1"/>
          <p:nvPr/>
        </p:nvSpPr>
        <p:spPr>
          <a:xfrm>
            <a:off x="2743739" y="1392589"/>
            <a:ext cx="2600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100" dirty="0" smtClean="0"/>
              <a:t>C</a:t>
            </a:r>
            <a:endParaRPr lang="de-DE" sz="1100" dirty="0"/>
          </a:p>
        </p:txBody>
      </p:sp>
      <p:sp>
        <p:nvSpPr>
          <p:cNvPr id="65" name="Textfeld 11"/>
          <p:cNvSpPr txBox="1"/>
          <p:nvPr/>
        </p:nvSpPr>
        <p:spPr>
          <a:xfrm>
            <a:off x="3176441" y="1392589"/>
            <a:ext cx="2760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100" dirty="0"/>
              <a:t>N</a:t>
            </a:r>
          </a:p>
        </p:txBody>
      </p:sp>
      <p:sp>
        <p:nvSpPr>
          <p:cNvPr id="66" name="Textfeld 11"/>
          <p:cNvSpPr txBox="1"/>
          <p:nvPr/>
        </p:nvSpPr>
        <p:spPr>
          <a:xfrm>
            <a:off x="3625172" y="1392589"/>
            <a:ext cx="2600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100" dirty="0" smtClean="0"/>
              <a:t>C</a:t>
            </a:r>
            <a:endParaRPr lang="de-DE" sz="1100" dirty="0"/>
          </a:p>
        </p:txBody>
      </p:sp>
      <p:sp>
        <p:nvSpPr>
          <p:cNvPr id="67" name="Textfeld 11"/>
          <p:cNvSpPr txBox="1"/>
          <p:nvPr/>
        </p:nvSpPr>
        <p:spPr>
          <a:xfrm>
            <a:off x="4057877" y="1392589"/>
            <a:ext cx="2760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100" dirty="0"/>
              <a:t>N</a:t>
            </a:r>
          </a:p>
        </p:txBody>
      </p:sp>
      <p:sp>
        <p:nvSpPr>
          <p:cNvPr id="68" name="Textfeld 11"/>
          <p:cNvSpPr txBox="1"/>
          <p:nvPr/>
        </p:nvSpPr>
        <p:spPr>
          <a:xfrm>
            <a:off x="1836483" y="947542"/>
            <a:ext cx="7601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100" dirty="0" smtClean="0"/>
              <a:t>+IL3</a:t>
            </a:r>
          </a:p>
          <a:p>
            <a:pPr algn="ctr"/>
            <a:r>
              <a:rPr lang="de-DE" sz="1100" smtClean="0"/>
              <a:t>+CT98014</a:t>
            </a:r>
            <a:endParaRPr lang="de-DE" sz="1100" dirty="0"/>
          </a:p>
        </p:txBody>
      </p:sp>
      <p:cxnSp>
        <p:nvCxnSpPr>
          <p:cNvPr id="69" name="Gerade Verbindung 72"/>
          <p:cNvCxnSpPr/>
          <p:nvPr/>
        </p:nvCxnSpPr>
        <p:spPr>
          <a:xfrm>
            <a:off x="1909309" y="1392589"/>
            <a:ext cx="61448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0" name="Textfeld 11"/>
          <p:cNvSpPr txBox="1"/>
          <p:nvPr/>
        </p:nvSpPr>
        <p:spPr>
          <a:xfrm>
            <a:off x="2915832" y="1116819"/>
            <a:ext cx="3946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100" dirty="0"/>
              <a:t>-</a:t>
            </a:r>
            <a:r>
              <a:rPr lang="de-DE" sz="1100" dirty="0" smtClean="0"/>
              <a:t>IL3</a:t>
            </a:r>
            <a:endParaRPr lang="de-DE" sz="1100" dirty="0"/>
          </a:p>
        </p:txBody>
      </p:sp>
      <p:cxnSp>
        <p:nvCxnSpPr>
          <p:cNvPr id="71" name="Gerade Verbindung 109"/>
          <p:cNvCxnSpPr/>
          <p:nvPr/>
        </p:nvCxnSpPr>
        <p:spPr>
          <a:xfrm>
            <a:off x="2805917" y="1392589"/>
            <a:ext cx="61448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2" name="Textfeld 11"/>
          <p:cNvSpPr txBox="1"/>
          <p:nvPr/>
        </p:nvSpPr>
        <p:spPr>
          <a:xfrm>
            <a:off x="3621575" y="947542"/>
            <a:ext cx="7601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100" dirty="0" smtClean="0"/>
              <a:t>-IL3</a:t>
            </a:r>
          </a:p>
          <a:p>
            <a:pPr algn="ctr"/>
            <a:r>
              <a:rPr lang="de-DE" sz="1100" smtClean="0"/>
              <a:t>+CT98014</a:t>
            </a:r>
            <a:endParaRPr lang="de-DE" sz="1100" dirty="0"/>
          </a:p>
        </p:txBody>
      </p:sp>
      <p:cxnSp>
        <p:nvCxnSpPr>
          <p:cNvPr id="73" name="Gerade Verbindung 111"/>
          <p:cNvCxnSpPr/>
          <p:nvPr/>
        </p:nvCxnSpPr>
        <p:spPr>
          <a:xfrm>
            <a:off x="3694400" y="1392589"/>
            <a:ext cx="61448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4" name="Picture 4" descr="X:\FloPreiss\FP160402_IL3 withdrawal Foxo3 translocation\CUT\GSK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13" y="2071157"/>
            <a:ext cx="3600000" cy="40085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" name="Picture 5" descr="X:\FloPreiss\FP160402_IL3 withdrawal Foxo3 translocation\CUT\NFATc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13" y="2515642"/>
            <a:ext cx="3600000" cy="25603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6" descr="X:\FloPreiss\FP160402_IL3 withdrawal Foxo3 translocation\CUT\Tubulin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13" y="2819485"/>
            <a:ext cx="3600000" cy="32307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" name="Textfeld 11"/>
          <p:cNvSpPr txBox="1"/>
          <p:nvPr/>
        </p:nvSpPr>
        <p:spPr>
          <a:xfrm>
            <a:off x="4442883" y="2512854"/>
            <a:ext cx="6383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100" smtClean="0"/>
              <a:t>NFATC1</a:t>
            </a:r>
            <a:endParaRPr lang="de-DE" sz="1100" dirty="0" smtClean="0"/>
          </a:p>
        </p:txBody>
      </p:sp>
      <p:sp>
        <p:nvSpPr>
          <p:cNvPr id="79" name="Textfeld 11"/>
          <p:cNvSpPr txBox="1"/>
          <p:nvPr/>
        </p:nvSpPr>
        <p:spPr>
          <a:xfrm>
            <a:off x="4442883" y="2850218"/>
            <a:ext cx="6960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100" smtClean="0"/>
              <a:t>TUBULIN</a:t>
            </a:r>
            <a:endParaRPr lang="de-DE" sz="1100" dirty="0" smtClean="0"/>
          </a:p>
        </p:txBody>
      </p:sp>
      <p:sp>
        <p:nvSpPr>
          <p:cNvPr id="81" name="Textfeld 80"/>
          <p:cNvSpPr txBox="1"/>
          <p:nvPr/>
        </p:nvSpPr>
        <p:spPr>
          <a:xfrm>
            <a:off x="363629" y="915235"/>
            <a:ext cx="4318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mtClean="0">
                <a:cs typeface="Arial" panose="020B0604020202020204" pitchFamily="34" charset="0"/>
              </a:rPr>
              <a:t>A</a:t>
            </a:r>
            <a:endParaRPr lang="de-DE">
              <a:cs typeface="Arial" panose="020B0604020202020204" pitchFamily="34" charset="0"/>
            </a:endParaRPr>
          </a:p>
        </p:txBody>
      </p:sp>
      <p:sp>
        <p:nvSpPr>
          <p:cNvPr id="82" name="Textfeld 81"/>
          <p:cNvSpPr txBox="1"/>
          <p:nvPr/>
        </p:nvSpPr>
        <p:spPr>
          <a:xfrm>
            <a:off x="78934" y="96101"/>
            <a:ext cx="1038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cs typeface="Arial" panose="020B0604020202020204" pitchFamily="34" charset="0"/>
              </a:rPr>
              <a:t>Fig</a:t>
            </a:r>
            <a:r>
              <a:rPr lang="de-DE" b="1" smtClean="0">
                <a:cs typeface="Arial" panose="020B0604020202020204" pitchFamily="34" charset="0"/>
              </a:rPr>
              <a:t>. S5</a:t>
            </a:r>
            <a:endParaRPr lang="de-DE" b="1" dirty="0">
              <a:cs typeface="Arial" panose="020B0604020202020204" pitchFamily="34" charset="0"/>
            </a:endParaRPr>
          </a:p>
        </p:txBody>
      </p:sp>
      <p:sp>
        <p:nvSpPr>
          <p:cNvPr id="38" name="Textfeld 11"/>
          <p:cNvSpPr txBox="1"/>
          <p:nvPr/>
        </p:nvSpPr>
        <p:spPr>
          <a:xfrm>
            <a:off x="4460795" y="2043341"/>
            <a:ext cx="5918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50" smtClean="0"/>
              <a:t>GSK-3A</a:t>
            </a:r>
            <a:endParaRPr lang="de-DE" sz="1050" dirty="0" smtClean="0"/>
          </a:p>
        </p:txBody>
      </p:sp>
      <p:cxnSp>
        <p:nvCxnSpPr>
          <p:cNvPr id="41" name="Gerade Verbindung mit Pfeil 40"/>
          <p:cNvCxnSpPr/>
          <p:nvPr/>
        </p:nvCxnSpPr>
        <p:spPr>
          <a:xfrm flipH="1" flipV="1">
            <a:off x="4456668" y="2172371"/>
            <a:ext cx="87618" cy="1"/>
          </a:xfrm>
          <a:prstGeom prst="straightConnector1">
            <a:avLst/>
          </a:prstGeom>
          <a:ln>
            <a:headEnd w="sm" len="med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Textfeld 11"/>
          <p:cNvSpPr txBox="1"/>
          <p:nvPr/>
        </p:nvSpPr>
        <p:spPr>
          <a:xfrm>
            <a:off x="4460795" y="2223745"/>
            <a:ext cx="58702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50" smtClean="0"/>
              <a:t>GSK-3B</a:t>
            </a:r>
            <a:endParaRPr lang="de-DE" sz="1050" dirty="0" smtClean="0"/>
          </a:p>
        </p:txBody>
      </p:sp>
      <p:cxnSp>
        <p:nvCxnSpPr>
          <p:cNvPr id="43" name="Gerade Verbindung mit Pfeil 42"/>
          <p:cNvCxnSpPr/>
          <p:nvPr/>
        </p:nvCxnSpPr>
        <p:spPr>
          <a:xfrm flipH="1" flipV="1">
            <a:off x="4456668" y="2345528"/>
            <a:ext cx="87618" cy="1"/>
          </a:xfrm>
          <a:prstGeom prst="straightConnector1">
            <a:avLst/>
          </a:prstGeom>
          <a:ln>
            <a:headEnd w="sm" len="med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0732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34</Words>
  <Application>Microsoft Office PowerPoint</Application>
  <PresentationFormat>A4-Papier (210x297 mm)</PresentationFormat>
  <Paragraphs>26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fp1009</dc:creator>
  <cp:lastModifiedBy>fp1009</cp:lastModifiedBy>
  <cp:revision>41</cp:revision>
  <cp:lastPrinted>2017-09-08T09:15:37Z</cp:lastPrinted>
  <dcterms:created xsi:type="dcterms:W3CDTF">2017-09-07T08:24:09Z</dcterms:created>
  <dcterms:modified xsi:type="dcterms:W3CDTF">2018-03-08T08:49:55Z</dcterms:modified>
</cp:coreProperties>
</file>