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2017/8/21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amaki\Desktop\器質性精神障害 project\両側前頭部FDG-PET\Kato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73996"/>
            <a:ext cx="2849913" cy="251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yamaki\Desktop\器質性精神障害 project\両側前頭部FDG-PET\Kawauch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888" y="701798"/>
            <a:ext cx="2486788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547664" y="404664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1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90984" y="354827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2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00064" y="378904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3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20072" y="378904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4</a:t>
            </a:r>
            <a:endParaRPr kumimoji="1" lang="ja-JP" altLang="en-US" dirty="0"/>
          </a:p>
        </p:txBody>
      </p:sp>
      <p:pic>
        <p:nvPicPr>
          <p:cNvPr id="1028" name="Picture 4" descr="C:\Users\yamaki\Desktop\器質性精神障害 project\両側前頭部FDG-PET\Kowa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718" y="4158372"/>
            <a:ext cx="2688843" cy="234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yamaki\Desktop\器質性精神障害 project\両側前頭部FDG-PET\Morit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124" y="4158372"/>
            <a:ext cx="2741431" cy="220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604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547664" y="404664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5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90984" y="354827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6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00064" y="3501008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7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20072" y="3501008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8</a:t>
            </a:r>
            <a:endParaRPr kumimoji="1" lang="ja-JP" altLang="en-US" dirty="0"/>
          </a:p>
        </p:txBody>
      </p:sp>
      <p:pic>
        <p:nvPicPr>
          <p:cNvPr id="2050" name="Picture 2" descr="C:\Users\yamaki\Desktop\器質性精神障害 project\両側前頭部FDG-PET\Murakam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53654"/>
            <a:ext cx="2452202" cy="229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amaki\Desktop\器質性精神障害 project\両側前頭部FDG-PET\MurakamiYoshiyuk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36712"/>
            <a:ext cx="2540764" cy="230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amaki\Desktop\器質性精神障害 project\両側前頭部FDG-PET\Nakayam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064" y="3962179"/>
            <a:ext cx="2606836" cy="242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yamaki\Desktop\器質性精神障害 project\両側前頭部FDG-PET\Nonomiy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62179"/>
            <a:ext cx="2465362" cy="2275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757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547664" y="310485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9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90984" y="26064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10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00064" y="364502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11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20072" y="364502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12</a:t>
            </a:r>
            <a:endParaRPr kumimoji="1" lang="ja-JP" altLang="en-US" dirty="0"/>
          </a:p>
        </p:txBody>
      </p:sp>
      <p:pic>
        <p:nvPicPr>
          <p:cNvPr id="3074" name="Picture 2" descr="C:\Users\yamaki\Desktop\器質性精神障害 project\両側前頭部FDG-PET\Ogaw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641" y="814541"/>
            <a:ext cx="2699977" cy="257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yamaki\Desktop\器質性精神障害 project\両側前頭部FDG-PET\Sugishim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776797"/>
            <a:ext cx="2823789" cy="252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yamaki\Desktop\器質性精神障害 project\両側前頭部FDG-PET\Suzuk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064" y="4149079"/>
            <a:ext cx="2594554" cy="240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yamaki\Desktop\器質性精神障害 project\両側前頭部FDG-PET\Syouj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397" y="4129837"/>
            <a:ext cx="2461408" cy="23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767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547664" y="40466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13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90984" y="354827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14</a:t>
            </a:r>
            <a:endParaRPr kumimoji="1" lang="ja-JP" altLang="en-US" dirty="0"/>
          </a:p>
        </p:txBody>
      </p:sp>
      <p:pic>
        <p:nvPicPr>
          <p:cNvPr id="4098" name="Picture 2" descr="C:\Users\yamaki\Desktop\器質性精神障害 project\両側前頭部FDG-PET\Tachiba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020" y="926301"/>
            <a:ext cx="2251514" cy="220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yamaki\Desktop\器質性精神障害 project\両側前頭部FDG-PET\Ued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73996"/>
            <a:ext cx="2368706" cy="224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767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28</Words>
  <Application>Microsoft Office PowerPoint</Application>
  <PresentationFormat>画面に合わせる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yamaki</dc:creator>
  <cp:lastModifiedBy>yamaki</cp:lastModifiedBy>
  <cp:revision>4</cp:revision>
  <dcterms:created xsi:type="dcterms:W3CDTF">2017-08-21T03:41:22Z</dcterms:created>
  <dcterms:modified xsi:type="dcterms:W3CDTF">2017-08-21T03:58:23Z</dcterms:modified>
</cp:coreProperties>
</file>