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8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43"/>
    <p:restoredTop sz="93666"/>
  </p:normalViewPr>
  <p:slideViewPr>
    <p:cSldViewPr snapToGrid="0" snapToObjects="1">
      <p:cViewPr>
        <p:scale>
          <a:sx n="134" d="100"/>
          <a:sy n="134" d="100"/>
        </p:scale>
        <p:origin x="-360" y="-1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CF8F7-A84F-AA4A-B863-D0B86DE5A0EC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07A12-3079-A84E-9258-E2381E11C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21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325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231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07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78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36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674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320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562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15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4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013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80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29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450" y="166631"/>
            <a:ext cx="8739308" cy="489600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536667" y="5723981"/>
            <a:ext cx="61952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smtClean="0">
                <a:latin typeface="Times New Roman" charset="0"/>
                <a:ea typeface="Times New Roman" charset="0"/>
                <a:cs typeface="Times New Roman" charset="0"/>
              </a:rPr>
              <a:t>Additional File 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  <a:r>
              <a:rPr lang="en-US" altLang="ja-JP" sz="120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ja-JP" sz="1200" dirty="0">
                <a:solidFill>
                  <a:srgbClr val="000000"/>
                </a:solidFill>
                <a:latin typeface="Times" charset="0"/>
                <a:ea typeface="Osaka" charset="-128"/>
                <a:cs typeface="Times New Roman" charset="0"/>
              </a:rPr>
              <a:t>The size distribution of </a:t>
            </a:r>
            <a:r>
              <a:rPr lang="en-US" altLang="ja-JP" sz="1200" dirty="0" smtClean="0">
                <a:solidFill>
                  <a:srgbClr val="000000"/>
                </a:solidFill>
                <a:latin typeface="Times" charset="0"/>
                <a:ea typeface="Osaka" charset="-128"/>
                <a:cs typeface="Times New Roman" charset="0"/>
              </a:rPr>
              <a:t>our reference sequences in some </a:t>
            </a:r>
            <a:r>
              <a:rPr lang="en-US" altLang="ja-JP" sz="1200" dirty="0">
                <a:solidFill>
                  <a:srgbClr val="000000"/>
                </a:solidFill>
                <a:latin typeface="Times" charset="0"/>
                <a:ea typeface="Osaka" charset="-128"/>
                <a:cs typeface="Times New Roman" charset="0"/>
              </a:rPr>
              <a:t>model plant </a:t>
            </a:r>
            <a:r>
              <a:rPr lang="en-US" altLang="ja-JP" sz="1200" dirty="0" smtClean="0">
                <a:solidFill>
                  <a:srgbClr val="000000"/>
                </a:solidFill>
                <a:latin typeface="Times" charset="0"/>
                <a:ea typeface="Osaka" charset="-128"/>
                <a:cs typeface="Times New Roman" charset="0"/>
              </a:rPr>
              <a:t>species</a:t>
            </a:r>
            <a:r>
              <a:rPr lang="en-US" altLang="ja-JP" sz="12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ja-JP" alt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 rot="16200000">
            <a:off x="-492320" y="1913920"/>
            <a:ext cx="15816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smtClean="0">
                <a:latin typeface="Times" charset="0"/>
                <a:ea typeface="Times" charset="0"/>
                <a:cs typeface="Times" charset="0"/>
              </a:rPr>
              <a:t>Number of </a:t>
            </a:r>
            <a:r>
              <a:rPr lang="en-US" altLang="ja-JP" sz="1050" smtClean="0">
                <a:latin typeface="Times" charset="0"/>
                <a:ea typeface="Times" charset="0"/>
                <a:cs typeface="Times" charset="0"/>
              </a:rPr>
              <a:t>sequences</a:t>
            </a:r>
            <a:endParaRPr kumimoji="1" lang="ja-JP" altLang="en-US" sz="1050"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180156" y="4438656"/>
            <a:ext cx="148081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smtClean="0">
                <a:latin typeface="Times" charset="0"/>
                <a:ea typeface="Times" charset="0"/>
                <a:cs typeface="Times" charset="0"/>
              </a:rPr>
              <a:t>Size of sequences (</a:t>
            </a:r>
            <a:r>
              <a:rPr kumimoji="1" lang="en-US" altLang="ja-JP" sz="1050" dirty="0" err="1" smtClean="0">
                <a:latin typeface="Times" charset="0"/>
                <a:ea typeface="Times" charset="0"/>
                <a:cs typeface="Times" charset="0"/>
              </a:rPr>
              <a:t>bp</a:t>
            </a:r>
            <a:r>
              <a:rPr kumimoji="1" lang="en-US" altLang="ja-JP" sz="1050" dirty="0" smtClean="0">
                <a:latin typeface="Times" charset="0"/>
                <a:ea typeface="Times" charset="0"/>
                <a:cs typeface="Times" charset="0"/>
              </a:rPr>
              <a:t>)</a:t>
            </a:r>
            <a:endParaRPr kumimoji="1" lang="ja-JP" altLang="en-US" sz="1050" dirty="0">
              <a:latin typeface="Times" charset="0"/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74927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5166</TotalTime>
  <Words>25</Words>
  <Application>Microsoft Macintosh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Arial</vt:lpstr>
      <vt:lpstr>Calibri</vt:lpstr>
      <vt:lpstr>ＭＳ Ｐゴシック</vt:lpstr>
      <vt:lpstr>Osaka</vt:lpstr>
      <vt:lpstr>Times</vt:lpstr>
      <vt:lpstr>Times New Roman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三嶋 賢太郎</dc:creator>
  <cp:lastModifiedBy>三嶋賢太郎</cp:lastModifiedBy>
  <cp:revision>184</cp:revision>
  <cp:lastPrinted>2017-06-14T07:59:10Z</cp:lastPrinted>
  <dcterms:created xsi:type="dcterms:W3CDTF">2016-05-12T05:28:52Z</dcterms:created>
  <dcterms:modified xsi:type="dcterms:W3CDTF">2017-10-11T06:39:43Z</dcterms:modified>
</cp:coreProperties>
</file>