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273" r:id="rId4"/>
    <p:sldId id="286" r:id="rId5"/>
    <p:sldId id="259" r:id="rId6"/>
    <p:sldId id="260" r:id="rId7"/>
    <p:sldId id="261" r:id="rId8"/>
    <p:sldId id="267" r:id="rId9"/>
    <p:sldId id="268" r:id="rId10"/>
    <p:sldId id="269" r:id="rId11"/>
    <p:sldId id="270" r:id="rId12"/>
    <p:sldId id="271" r:id="rId13"/>
    <p:sldId id="272" r:id="rId14"/>
    <p:sldId id="281" r:id="rId15"/>
    <p:sldId id="262" r:id="rId16"/>
    <p:sldId id="275" r:id="rId17"/>
    <p:sldId id="277" r:id="rId18"/>
    <p:sldId id="274" r:id="rId19"/>
    <p:sldId id="285" r:id="rId20"/>
    <p:sldId id="263" r:id="rId21"/>
    <p:sldId id="264" r:id="rId22"/>
    <p:sldId id="265" r:id="rId23"/>
    <p:sldId id="284" r:id="rId24"/>
    <p:sldId id="283" r:id="rId25"/>
    <p:sldId id="266" r:id="rId2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43" autoAdjust="0"/>
  </p:normalViewPr>
  <p:slideViewPr>
    <p:cSldViewPr>
      <p:cViewPr>
        <p:scale>
          <a:sx n="125" d="100"/>
          <a:sy n="125" d="100"/>
        </p:scale>
        <p:origin x="480" y="-213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10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6431902606550922"/>
          <c:y val="3.2181216478374984E-2"/>
          <c:w val="0.80060849435969395"/>
          <c:h val="0.724181672943056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'Taylor Pri Met Summary'!$F$38</c:f>
              <c:strCache>
                <c:ptCount val="1"/>
                <c:pt idx="0">
                  <c:v>Primary tumor deletion</c:v>
                </c:pt>
              </c:strCache>
            </c:strRef>
          </c:tx>
          <c:spPr>
            <a:solidFill>
              <a:srgbClr val="0000FF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'Taylor Pri Met Summary'!$A$39:$A$45</c:f>
              <c:strCache>
                <c:ptCount val="7"/>
                <c:pt idx="0">
                  <c:v>MIB1</c:v>
                </c:pt>
                <c:pt idx="1">
                  <c:v>RMST</c:v>
                </c:pt>
                <c:pt idx="2">
                  <c:v>MIR143HG</c:v>
                </c:pt>
                <c:pt idx="3">
                  <c:v>TRPM3/MIR204</c:v>
                </c:pt>
                <c:pt idx="4">
                  <c:v>MIR205HG</c:v>
                </c:pt>
                <c:pt idx="5">
                  <c:v>C9orf3/MIR24-1</c:v>
                </c:pt>
                <c:pt idx="6">
                  <c:v>MIR31HG</c:v>
                </c:pt>
              </c:strCache>
            </c:strRef>
          </c:cat>
          <c:val>
            <c:numRef>
              <c:f>'Taylor Pri Met Summary'!$F$39:$F$45</c:f>
              <c:numCache>
                <c:formatCode>General</c:formatCode>
                <c:ptCount val="7"/>
                <c:pt idx="0">
                  <c:v>6.3694267515923597</c:v>
                </c:pt>
                <c:pt idx="1">
                  <c:v>0</c:v>
                </c:pt>
                <c:pt idx="2">
                  <c:v>1.2738853503184715</c:v>
                </c:pt>
                <c:pt idx="3">
                  <c:v>0.63694267515923575</c:v>
                </c:pt>
                <c:pt idx="4">
                  <c:v>3.1847133757961785</c:v>
                </c:pt>
                <c:pt idx="5">
                  <c:v>1.2738853503184715</c:v>
                </c:pt>
                <c:pt idx="6">
                  <c:v>3.1847133757961785</c:v>
                </c:pt>
              </c:numCache>
            </c:numRef>
          </c:val>
        </c:ser>
        <c:ser>
          <c:idx val="1"/>
          <c:order val="1"/>
          <c:tx>
            <c:strRef>
              <c:f>'Taylor Pri Met Summary'!$G$38</c:f>
              <c:strCache>
                <c:ptCount val="1"/>
                <c:pt idx="0">
                  <c:v>Metastatic tumor deletion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'Taylor Pri Met Summary'!$A$39:$A$45</c:f>
              <c:strCache>
                <c:ptCount val="7"/>
                <c:pt idx="0">
                  <c:v>MIB1</c:v>
                </c:pt>
                <c:pt idx="1">
                  <c:v>RMST</c:v>
                </c:pt>
                <c:pt idx="2">
                  <c:v>MIR143HG</c:v>
                </c:pt>
                <c:pt idx="3">
                  <c:v>TRPM3/MIR204</c:v>
                </c:pt>
                <c:pt idx="4">
                  <c:v>MIR205HG</c:v>
                </c:pt>
                <c:pt idx="5">
                  <c:v>C9orf3/MIR24-1</c:v>
                </c:pt>
                <c:pt idx="6">
                  <c:v>MIR31HG</c:v>
                </c:pt>
              </c:strCache>
            </c:strRef>
          </c:cat>
          <c:val>
            <c:numRef>
              <c:f>'Taylor Pri Met Summary'!$G$39:$G$45</c:f>
              <c:numCache>
                <c:formatCode>General</c:formatCode>
                <c:ptCount val="7"/>
                <c:pt idx="0">
                  <c:v>13.513513513513514</c:v>
                </c:pt>
                <c:pt idx="1">
                  <c:v>8.1081081081081088</c:v>
                </c:pt>
                <c:pt idx="2">
                  <c:v>16.216216216216218</c:v>
                </c:pt>
                <c:pt idx="3">
                  <c:v>10.810810810810811</c:v>
                </c:pt>
                <c:pt idx="4">
                  <c:v>2.7027027027027026</c:v>
                </c:pt>
                <c:pt idx="5">
                  <c:v>5.4054054054054053</c:v>
                </c:pt>
                <c:pt idx="6">
                  <c:v>18.918918918918919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70137224"/>
        <c:axId val="270136048"/>
      </c:barChart>
      <c:catAx>
        <c:axId val="2701372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txPr>
          <a:bodyPr rot="-2400000"/>
          <a:lstStyle/>
          <a:p>
            <a:pPr>
              <a:defRPr/>
            </a:pPr>
            <a:endParaRPr lang="en-US"/>
          </a:p>
        </c:txPr>
        <c:crossAx val="270136048"/>
        <c:crosses val="autoZero"/>
        <c:auto val="1"/>
        <c:lblAlgn val="ctr"/>
        <c:lblOffset val="100"/>
        <c:noMultiLvlLbl val="0"/>
      </c:catAx>
      <c:valAx>
        <c:axId val="27013604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% CNA Frequency in Taylor </a:t>
                </a:r>
              </a:p>
            </c:rich>
          </c:tx>
          <c:layout>
            <c:manualLayout>
              <c:xMode val="edge"/>
              <c:yMode val="edge"/>
              <c:x val="3.510412672377429E-3"/>
              <c:y val="0.12310404122429544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270137224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16683871056391034"/>
          <c:y val="4.2308903694730469E-2"/>
          <c:w val="0.57815777901871646"/>
          <c:h val="0.11624238274563503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VCaP</a:t>
            </a:r>
          </a:p>
        </c:rich>
      </c:tx>
      <c:layout>
        <c:manualLayout>
          <c:xMode val="edge"/>
          <c:yMode val="edge"/>
          <c:x val="0.24534683164604423"/>
          <c:y val="0.1026912581837452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22504186976627921"/>
          <c:y val="9.9884793781560316E-2"/>
          <c:w val="0.73813367079115111"/>
          <c:h val="0.6847543071973213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Sheet1!$F$24</c:f>
              <c:strCache>
                <c:ptCount val="1"/>
                <c:pt idx="0">
                  <c:v>miR-135a-5p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Sheet1!$C$3:$C$5</c:f>
                <c:numCache>
                  <c:formatCode>General</c:formatCode>
                  <c:ptCount val="3"/>
                  <c:pt idx="0">
                    <c:v>0.13635398855787798</c:v>
                  </c:pt>
                  <c:pt idx="1">
                    <c:v>0.87161082928804934</c:v>
                  </c:pt>
                </c:numCache>
              </c:numRef>
            </c:plus>
            <c:spPr>
              <a:ln>
                <a:solidFill>
                  <a:schemeClr val="tx1"/>
                </a:solidFill>
              </a:ln>
            </c:spPr>
          </c:errBars>
          <c:cat>
            <c:strRef>
              <c:f>Sheet1!$A$3:$A$4</c:f>
              <c:strCache>
                <c:ptCount val="2"/>
                <c:pt idx="0">
                  <c:v>DMSO</c:v>
                </c:pt>
                <c:pt idx="1">
                  <c:v>2.0</c:v>
                </c:pt>
              </c:strCache>
            </c:strRef>
          </c:cat>
          <c:val>
            <c:numRef>
              <c:f>Sheet1!$B$3:$B$4</c:f>
              <c:numCache>
                <c:formatCode>0.00</c:formatCode>
                <c:ptCount val="2"/>
                <c:pt idx="0">
                  <c:v>0.99999999999999989</c:v>
                </c:pt>
                <c:pt idx="1">
                  <c:v>6.1974486539872062</c:v>
                </c:pt>
              </c:numCache>
            </c:numRef>
          </c:val>
        </c:ser>
        <c:ser>
          <c:idx val="1"/>
          <c:order val="1"/>
          <c:tx>
            <c:v>miR-1</c:v>
          </c:tx>
          <c:spPr>
            <a:ln w="1270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Sheet1!$C$7:$C$8</c:f>
                <c:numCache>
                  <c:formatCode>General</c:formatCode>
                  <c:ptCount val="2"/>
                  <c:pt idx="0">
                    <c:v>0.13770995667640828</c:v>
                  </c:pt>
                  <c:pt idx="1">
                    <c:v>9.8327417435060056</c:v>
                  </c:pt>
                </c:numCache>
              </c:numRef>
            </c:plus>
            <c:spPr>
              <a:ln w="15875">
                <a:solidFill>
                  <a:sysClr val="windowText" lastClr="000000"/>
                </a:solidFill>
              </a:ln>
            </c:spPr>
          </c:errBars>
          <c:cat>
            <c:strRef>
              <c:f>Sheet1!$A$3:$A$4</c:f>
              <c:strCache>
                <c:ptCount val="2"/>
                <c:pt idx="0">
                  <c:v>DMSO</c:v>
                </c:pt>
                <c:pt idx="1">
                  <c:v>2.0</c:v>
                </c:pt>
              </c:strCache>
            </c:strRef>
          </c:cat>
          <c:val>
            <c:numRef>
              <c:f>Sheet1!$B$7:$B$8</c:f>
              <c:numCache>
                <c:formatCode>0.00</c:formatCode>
                <c:ptCount val="2"/>
                <c:pt idx="0">
                  <c:v>1</c:v>
                </c:pt>
                <c:pt idx="1">
                  <c:v>45.302426621878467</c:v>
                </c:pt>
              </c:numCache>
            </c:numRef>
          </c:val>
        </c:ser>
        <c:ser>
          <c:idx val="3"/>
          <c:order val="2"/>
          <c:tx>
            <c:strRef>
              <c:f>Sheet1!$F$25</c:f>
              <c:strCache>
                <c:ptCount val="1"/>
                <c:pt idx="0">
                  <c:v>miR-221-5p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Sheet1!$C$12:$C$13</c:f>
                <c:numCache>
                  <c:formatCode>General</c:formatCode>
                  <c:ptCount val="2"/>
                  <c:pt idx="0">
                    <c:v>0.16671492377857858</c:v>
                  </c:pt>
                  <c:pt idx="1">
                    <c:v>3.5495932790741649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Sheet1!$A$3:$A$4</c:f>
              <c:strCache>
                <c:ptCount val="2"/>
                <c:pt idx="0">
                  <c:v>DMSO</c:v>
                </c:pt>
                <c:pt idx="1">
                  <c:v>2.0</c:v>
                </c:pt>
              </c:strCache>
            </c:strRef>
          </c:cat>
          <c:val>
            <c:numRef>
              <c:f>Sheet1!$B$12:$B$13</c:f>
              <c:numCache>
                <c:formatCode>0.00</c:formatCode>
                <c:ptCount val="2"/>
                <c:pt idx="0">
                  <c:v>1.0000000000000002</c:v>
                </c:pt>
                <c:pt idx="1">
                  <c:v>25.789922878923782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79088784"/>
        <c:axId val="279091136"/>
      </c:barChart>
      <c:catAx>
        <c:axId val="2790887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µM, VS, 24 h</a:t>
                </a:r>
              </a:p>
            </c:rich>
          </c:tx>
          <c:layout>
            <c:manualLayout>
              <c:xMode val="edge"/>
              <c:yMode val="edge"/>
              <c:x val="0.45703662042244725"/>
              <c:y val="0.8973541282919578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279091136"/>
        <c:crosses val="autoZero"/>
        <c:auto val="1"/>
        <c:lblAlgn val="ctr"/>
        <c:lblOffset val="100"/>
        <c:noMultiLvlLbl val="0"/>
      </c:catAx>
      <c:valAx>
        <c:axId val="279091136"/>
        <c:scaling>
          <c:orientation val="minMax"/>
          <c:max val="6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relative mRNA expression</a:t>
                </a:r>
              </a:p>
            </c:rich>
          </c:tx>
          <c:layout>
            <c:manualLayout>
              <c:xMode val="edge"/>
              <c:yMode val="edge"/>
              <c:x val="3.3151481064866886E-2"/>
              <c:y val="4.5427820175985879E-2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279088784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2441626046744157"/>
          <c:y val="0.16539375246648932"/>
          <c:w val="0.43440788651418577"/>
          <c:h val="0.2696592861638818"/>
        </c:manualLayout>
      </c:layout>
      <c:overlay val="0"/>
      <c:txPr>
        <a:bodyPr/>
        <a:lstStyle/>
        <a:p>
          <a:pPr>
            <a:defRPr sz="13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4551028742636474"/>
          <c:y val="2.1911893366270394E-2"/>
          <c:w val="0.71393942740753769"/>
          <c:h val="0.7197938860583603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'Grasso Summary'!$C$35</c:f>
              <c:strCache>
                <c:ptCount val="1"/>
                <c:pt idx="0">
                  <c:v>Primary tumor deletion</c:v>
                </c:pt>
              </c:strCache>
            </c:strRef>
          </c:tx>
          <c:spPr>
            <a:solidFill>
              <a:srgbClr val="0000FF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'Grasso Summary'!$A$36:$A$38</c:f>
              <c:strCache>
                <c:ptCount val="3"/>
                <c:pt idx="0">
                  <c:v>TRPM3/miR-204</c:v>
                </c:pt>
                <c:pt idx="1">
                  <c:v>C9orf3/MIR24-1</c:v>
                </c:pt>
                <c:pt idx="2">
                  <c:v>MIB1</c:v>
                </c:pt>
              </c:strCache>
            </c:strRef>
          </c:cat>
          <c:val>
            <c:numRef>
              <c:f>'Grasso Summary'!$C$36:$C$38</c:f>
              <c:numCache>
                <c:formatCode>General</c:formatCode>
                <c:ptCount val="3"/>
                <c:pt idx="0">
                  <c:v>9.0909090909090917</c:v>
                </c:pt>
                <c:pt idx="1">
                  <c:v>9.0909090909090917</c:v>
                </c:pt>
                <c:pt idx="2">
                  <c:v>27.27272727272727</c:v>
                </c:pt>
              </c:numCache>
            </c:numRef>
          </c:val>
        </c:ser>
        <c:ser>
          <c:idx val="1"/>
          <c:order val="1"/>
          <c:tx>
            <c:strRef>
              <c:f>'Grasso Summary'!$D$35</c:f>
              <c:strCache>
                <c:ptCount val="1"/>
                <c:pt idx="0">
                  <c:v>Metastatic tumor deletion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'Grasso Summary'!$A$36:$A$38</c:f>
              <c:strCache>
                <c:ptCount val="3"/>
                <c:pt idx="0">
                  <c:v>TRPM3/miR-204</c:v>
                </c:pt>
                <c:pt idx="1">
                  <c:v>C9orf3/MIR24-1</c:v>
                </c:pt>
                <c:pt idx="2">
                  <c:v>MIB1</c:v>
                </c:pt>
              </c:strCache>
            </c:strRef>
          </c:cat>
          <c:val>
            <c:numRef>
              <c:f>'Grasso Summary'!$D$36:$D$38</c:f>
              <c:numCache>
                <c:formatCode>0.00</c:formatCode>
                <c:ptCount val="3"/>
                <c:pt idx="0">
                  <c:v>6</c:v>
                </c:pt>
                <c:pt idx="1">
                  <c:v>4</c:v>
                </c:pt>
                <c:pt idx="2">
                  <c:v>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70135264"/>
        <c:axId val="270138008"/>
      </c:barChart>
      <c:catAx>
        <c:axId val="2701352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txPr>
          <a:bodyPr rot="-2400000"/>
          <a:lstStyle/>
          <a:p>
            <a:pPr>
              <a:defRPr/>
            </a:pPr>
            <a:endParaRPr lang="en-US"/>
          </a:p>
        </c:txPr>
        <c:crossAx val="270138008"/>
        <c:crosses val="autoZero"/>
        <c:auto val="1"/>
        <c:lblAlgn val="ctr"/>
        <c:lblOffset val="1"/>
        <c:noMultiLvlLbl val="0"/>
      </c:catAx>
      <c:valAx>
        <c:axId val="270138008"/>
        <c:scaling>
          <c:orientation val="minMax"/>
          <c:max val="4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% CNA Frequency in Grasso</a:t>
                </a:r>
              </a:p>
            </c:rich>
          </c:tx>
          <c:layout>
            <c:manualLayout>
              <c:xMode val="edge"/>
              <c:yMode val="edge"/>
              <c:x val="9.3865300917334582E-3"/>
              <c:y val="8.6176213267459209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22225">
            <a:solidFill>
              <a:schemeClr val="tx1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270135264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21437863842017596"/>
          <c:y val="6.2422782565321064E-2"/>
          <c:w val="0.68261096820343437"/>
          <c:h val="0.14327741086695744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795480490589233"/>
          <c:y val="4.7698114814755666E-2"/>
          <c:w val="0.86835948248104677"/>
          <c:h val="0.56404369592689807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'Taylor summary'!$E$3</c:f>
              <c:strCache>
                <c:ptCount val="1"/>
                <c:pt idx="0">
                  <c:v>Suppressed, deleted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'Taylor summary'!$B$4:$B$14</c:f>
              <c:strCache>
                <c:ptCount val="11"/>
                <c:pt idx="0">
                  <c:v>hsa-miR-205</c:v>
                </c:pt>
                <c:pt idx="1">
                  <c:v>hsa-miR-1</c:v>
                </c:pt>
                <c:pt idx="2">
                  <c:v>hsa-miR-133a</c:v>
                </c:pt>
                <c:pt idx="3">
                  <c:v>hsa-miR-133b</c:v>
                </c:pt>
                <c:pt idx="4">
                  <c:v>hsa-miR-143-5p</c:v>
                </c:pt>
                <c:pt idx="5">
                  <c:v>hsa-miR-145-3p</c:v>
                </c:pt>
                <c:pt idx="6">
                  <c:v>hsa-miR-204</c:v>
                </c:pt>
                <c:pt idx="7">
                  <c:v>hsa-miR-143-3p</c:v>
                </c:pt>
                <c:pt idx="8">
                  <c:v>hsa-miR-31</c:v>
                </c:pt>
                <c:pt idx="9">
                  <c:v>hsa-miR-24-1-5p</c:v>
                </c:pt>
                <c:pt idx="10">
                  <c:v>hsa-miR-135a</c:v>
                </c:pt>
              </c:strCache>
            </c:strRef>
          </c:cat>
          <c:val>
            <c:numRef>
              <c:f>'Taylor summary'!$E$4:$E$14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0</c:v>
                </c:pt>
                <c:pt idx="7">
                  <c:v>1</c:v>
                </c:pt>
                <c:pt idx="8">
                  <c:v>2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strRef>
              <c:f>'Taylor summary'!$D$3</c:f>
              <c:strCache>
                <c:ptCount val="1"/>
                <c:pt idx="0">
                  <c:v>Suppressed, not deleted</c:v>
                </c:pt>
              </c:strCache>
            </c:strRef>
          </c:tx>
          <c:spPr>
            <a:solidFill>
              <a:srgbClr val="0000FF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'Taylor summary'!$B$4:$B$14</c:f>
              <c:strCache>
                <c:ptCount val="11"/>
                <c:pt idx="0">
                  <c:v>hsa-miR-205</c:v>
                </c:pt>
                <c:pt idx="1">
                  <c:v>hsa-miR-1</c:v>
                </c:pt>
                <c:pt idx="2">
                  <c:v>hsa-miR-133a</c:v>
                </c:pt>
                <c:pt idx="3">
                  <c:v>hsa-miR-133b</c:v>
                </c:pt>
                <c:pt idx="4">
                  <c:v>hsa-miR-143-5p</c:v>
                </c:pt>
                <c:pt idx="5">
                  <c:v>hsa-miR-145-3p</c:v>
                </c:pt>
                <c:pt idx="6">
                  <c:v>hsa-miR-204</c:v>
                </c:pt>
                <c:pt idx="7">
                  <c:v>hsa-miR-143-3p</c:v>
                </c:pt>
                <c:pt idx="8">
                  <c:v>hsa-miR-31</c:v>
                </c:pt>
                <c:pt idx="9">
                  <c:v>hsa-miR-24-1-5p</c:v>
                </c:pt>
                <c:pt idx="10">
                  <c:v>hsa-miR-135a</c:v>
                </c:pt>
              </c:strCache>
            </c:strRef>
          </c:cat>
          <c:val>
            <c:numRef>
              <c:f>'Taylor summary'!$D$4:$D$14</c:f>
              <c:numCache>
                <c:formatCode>General</c:formatCode>
                <c:ptCount val="11"/>
                <c:pt idx="0">
                  <c:v>13</c:v>
                </c:pt>
                <c:pt idx="1">
                  <c:v>14</c:v>
                </c:pt>
                <c:pt idx="2">
                  <c:v>14</c:v>
                </c:pt>
                <c:pt idx="3">
                  <c:v>13</c:v>
                </c:pt>
                <c:pt idx="4">
                  <c:v>13</c:v>
                </c:pt>
                <c:pt idx="5">
                  <c:v>13</c:v>
                </c:pt>
                <c:pt idx="6">
                  <c:v>11</c:v>
                </c:pt>
                <c:pt idx="7">
                  <c:v>13</c:v>
                </c:pt>
                <c:pt idx="8">
                  <c:v>9</c:v>
                </c:pt>
                <c:pt idx="9">
                  <c:v>13</c:v>
                </c:pt>
                <c:pt idx="10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70138400"/>
        <c:axId val="270135656"/>
      </c:barChart>
      <c:catAx>
        <c:axId val="2701384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 rot="-2700000" vert="horz"/>
          <a:lstStyle/>
          <a:p>
            <a:pPr>
              <a:defRPr sz="1400"/>
            </a:pPr>
            <a:endParaRPr lang="en-US"/>
          </a:p>
        </c:txPr>
        <c:crossAx val="270135656"/>
        <c:crosses val="autoZero"/>
        <c:auto val="1"/>
        <c:lblAlgn val="ctr"/>
        <c:lblOffset val="100"/>
        <c:noMultiLvlLbl val="0"/>
      </c:catAx>
      <c:valAx>
        <c:axId val="270135656"/>
        <c:scaling>
          <c:orientation val="minMax"/>
          <c:max val="18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 dirty="0" smtClean="0"/>
                  <a:t># </a:t>
                </a:r>
                <a:r>
                  <a:rPr lang="en-US" sz="1400" dirty="0"/>
                  <a:t>of Metastatic Specimens</a:t>
                </a:r>
              </a:p>
            </c:rich>
          </c:tx>
          <c:layout>
            <c:manualLayout>
              <c:xMode val="edge"/>
              <c:yMode val="edge"/>
              <c:x val="6.4642984967788119E-3"/>
              <c:y val="4.5560002822221009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270138400"/>
        <c:crosses val="autoZero"/>
        <c:crossBetween val="between"/>
      </c:valAx>
      <c:spPr>
        <a:ln w="1270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10629965166993531"/>
          <c:y val="5.6362443330947268E-2"/>
          <c:w val="0.32423774737283317"/>
          <c:h val="0.10653352421856357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51082970714187059"/>
          <c:y val="4.6194233359246654E-2"/>
          <c:w val="0.46253816134825265"/>
          <c:h val="0.78141034268052867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00FF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'CPDB pathway collection'!$A$13:$A$45</c:f>
              <c:strCache>
                <c:ptCount val="10"/>
                <c:pt idx="0">
                  <c:v>G1 to S cell cycle control</c:v>
                </c:pt>
                <c:pt idx="1">
                  <c:v>DNA Replication</c:v>
                </c:pt>
                <c:pt idx="2">
                  <c:v>Synthesis of DNA</c:v>
                </c:pt>
                <c:pt idx="3">
                  <c:v>Regulation of retinoblastoma protein</c:v>
                </c:pt>
                <c:pt idx="4">
                  <c:v>Cell Cycle Checkpoints</c:v>
                </c:pt>
                <c:pt idx="5">
                  <c:v>Cyclin E ass. events during G1/S transition </c:v>
                </c:pt>
                <c:pt idx="6">
                  <c:v>Mitotic G1-G1/S phases</c:v>
                </c:pt>
                <c:pt idx="7">
                  <c:v>Cyclin A:Cdk2-ass. events at S phase entry</c:v>
                </c:pt>
                <c:pt idx="8">
                  <c:v>cyclins and cell cycle regulation</c:v>
                </c:pt>
                <c:pt idx="9">
                  <c:v>G1/S Transition</c:v>
                </c:pt>
              </c:strCache>
            </c:strRef>
          </c:cat>
          <c:val>
            <c:numRef>
              <c:f>'CPDB pathway collection'!$B$13:$B$45</c:f>
              <c:numCache>
                <c:formatCode>General</c:formatCode>
                <c:ptCount val="10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  <c:pt idx="7">
                  <c:v>5</c:v>
                </c:pt>
                <c:pt idx="8">
                  <c:v>5</c:v>
                </c:pt>
                <c:pt idx="9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70138792"/>
        <c:axId val="269683600"/>
      </c:barChart>
      <c:catAx>
        <c:axId val="270138792"/>
        <c:scaling>
          <c:orientation val="minMax"/>
        </c:scaling>
        <c:delete val="0"/>
        <c:axPos val="l"/>
        <c:numFmt formatCode="General" sourceLinked="0"/>
        <c:majorTickMark val="none"/>
        <c:minorTickMark val="out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69683600"/>
        <c:crosses val="autoZero"/>
        <c:auto val="1"/>
        <c:lblAlgn val="ctr"/>
        <c:lblOffset val="1"/>
        <c:noMultiLvlLbl val="0"/>
      </c:catAx>
      <c:valAx>
        <c:axId val="269683600"/>
        <c:scaling>
          <c:orientation val="minMax"/>
          <c:max val="7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Recurrence of </a:t>
                </a: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microRNAs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70138792"/>
        <c:crosses val="autoZero"/>
        <c:crossBetween val="between"/>
        <c:majorUnit val="1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LNCaP</a:t>
            </a:r>
          </a:p>
        </c:rich>
      </c:tx>
      <c:layout>
        <c:manualLayout>
          <c:xMode val="edge"/>
          <c:yMode val="edge"/>
          <c:x val="0.73336610406003577"/>
          <c:y val="6.1087023213007477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233329904664974"/>
          <c:y val="5.1400554097404488E-2"/>
          <c:w val="0.75193713317437705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LNCaP!$B$2</c:f>
              <c:strCache>
                <c:ptCount val="1"/>
                <c:pt idx="0">
                  <c:v>AR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LNCaP!$C$3:$C$4</c:f>
                <c:numCache>
                  <c:formatCode>General</c:formatCode>
                  <c:ptCount val="2"/>
                  <c:pt idx="0">
                    <c:v>0.18351227300512829</c:v>
                  </c:pt>
                  <c:pt idx="1">
                    <c:v>9.0854629502136103E-2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5875"/>
            </c:spPr>
          </c:errBars>
          <c:cat>
            <c:strRef>
              <c:f>LNCaP!$A$3:$A$4</c:f>
              <c:strCache>
                <c:ptCount val="2"/>
                <c:pt idx="0">
                  <c:v>miR NT</c:v>
                </c:pt>
                <c:pt idx="1">
                  <c:v>miR-135</c:v>
                </c:pt>
              </c:strCache>
            </c:strRef>
          </c:cat>
          <c:val>
            <c:numRef>
              <c:f>LNCaP!$B$3:$B$4</c:f>
              <c:numCache>
                <c:formatCode>General</c:formatCode>
                <c:ptCount val="2"/>
                <c:pt idx="0">
                  <c:v>1.0000000000000002</c:v>
                </c:pt>
                <c:pt idx="1">
                  <c:v>1.0791978954965402</c:v>
                </c:pt>
              </c:numCache>
            </c:numRef>
          </c:val>
        </c:ser>
        <c:ser>
          <c:idx val="1"/>
          <c:order val="1"/>
          <c:tx>
            <c:strRef>
              <c:f>LNCaP!$B$6</c:f>
              <c:strCache>
                <c:ptCount val="1"/>
                <c:pt idx="0">
                  <c:v>SRC1</c:v>
                </c:pt>
              </c:strCache>
            </c:strRef>
          </c:tx>
          <c:spPr>
            <a:solidFill>
              <a:srgbClr val="0000FF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LNCaP!$C$7:$C$8</c:f>
                <c:numCache>
                  <c:formatCode>General</c:formatCode>
                  <c:ptCount val="2"/>
                  <c:pt idx="0">
                    <c:v>0.1293877964101228</c:v>
                  </c:pt>
                  <c:pt idx="1">
                    <c:v>6.7682727001321299E-3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5875"/>
            </c:spPr>
          </c:errBars>
          <c:cat>
            <c:strRef>
              <c:f>LNCaP!$A$3:$A$4</c:f>
              <c:strCache>
                <c:ptCount val="2"/>
                <c:pt idx="0">
                  <c:v>miR NT</c:v>
                </c:pt>
                <c:pt idx="1">
                  <c:v>miR-135</c:v>
                </c:pt>
              </c:strCache>
            </c:strRef>
          </c:cat>
          <c:val>
            <c:numRef>
              <c:f>LNCaP!$B$7:$B$8</c:f>
              <c:numCache>
                <c:formatCode>General</c:formatCode>
                <c:ptCount val="2"/>
                <c:pt idx="0">
                  <c:v>1</c:v>
                </c:pt>
                <c:pt idx="1">
                  <c:v>0.71096812539174803</c:v>
                </c:pt>
              </c:numCache>
            </c:numRef>
          </c:val>
        </c:ser>
        <c:ser>
          <c:idx val="4"/>
          <c:order val="2"/>
          <c:tx>
            <c:strRef>
              <c:f>LNCaP!$B$18</c:f>
              <c:strCache>
                <c:ptCount val="1"/>
                <c:pt idx="0">
                  <c:v>SRC2</c:v>
                </c:pt>
              </c:strCache>
            </c:strRef>
          </c:tx>
          <c:spPr>
            <a:solidFill>
              <a:srgbClr val="00B0F0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LNCaP!$C$19:$C$20</c:f>
                <c:numCache>
                  <c:formatCode>General</c:formatCode>
                  <c:ptCount val="2"/>
                  <c:pt idx="0">
                    <c:v>3.7014399870851387E-2</c:v>
                  </c:pt>
                  <c:pt idx="1">
                    <c:v>7.1888536346766937E-2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5875"/>
            </c:spPr>
          </c:errBars>
          <c:val>
            <c:numRef>
              <c:f>LNCaP!$B$19:$B$20</c:f>
              <c:numCache>
                <c:formatCode>General</c:formatCode>
                <c:ptCount val="2"/>
                <c:pt idx="0">
                  <c:v>1</c:v>
                </c:pt>
                <c:pt idx="1">
                  <c:v>1.066855040030749</c:v>
                </c:pt>
              </c:numCache>
            </c:numRef>
          </c:val>
        </c:ser>
        <c:ser>
          <c:idx val="2"/>
          <c:order val="3"/>
          <c:tx>
            <c:strRef>
              <c:f>LNCaP!$B$10</c:f>
              <c:strCache>
                <c:ptCount val="1"/>
                <c:pt idx="0">
                  <c:v>SRC3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LNCaP!$C$11:$C$12</c:f>
                <c:numCache>
                  <c:formatCode>General</c:formatCode>
                  <c:ptCount val="2"/>
                  <c:pt idx="0">
                    <c:v>0.13265723444574368</c:v>
                  </c:pt>
                  <c:pt idx="1">
                    <c:v>4.217088950691969E-2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5875"/>
            </c:spPr>
          </c:errBars>
          <c:cat>
            <c:strRef>
              <c:f>LNCaP!$A$3:$A$4</c:f>
              <c:strCache>
                <c:ptCount val="2"/>
                <c:pt idx="0">
                  <c:v>miR NT</c:v>
                </c:pt>
                <c:pt idx="1">
                  <c:v>miR-135</c:v>
                </c:pt>
              </c:strCache>
            </c:strRef>
          </c:cat>
          <c:val>
            <c:numRef>
              <c:f>LNCaP!$B$11:$B$12</c:f>
              <c:numCache>
                <c:formatCode>General</c:formatCode>
                <c:ptCount val="2"/>
                <c:pt idx="0">
                  <c:v>0.99999999999999989</c:v>
                </c:pt>
                <c:pt idx="1">
                  <c:v>1.0052546912365476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9683208"/>
        <c:axId val="269678504"/>
      </c:barChart>
      <c:catAx>
        <c:axId val="2696832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269678504"/>
        <c:crosses val="autoZero"/>
        <c:auto val="1"/>
        <c:lblAlgn val="ctr"/>
        <c:lblOffset val="100"/>
        <c:noMultiLvlLbl val="0"/>
      </c:catAx>
      <c:valAx>
        <c:axId val="269678504"/>
        <c:scaling>
          <c:orientation val="minMax"/>
          <c:max val="2.1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Relative mRNA expressioin</a:t>
                </a:r>
              </a:p>
            </c:rich>
          </c:tx>
          <c:layout>
            <c:manualLayout>
              <c:xMode val="edge"/>
              <c:yMode val="edge"/>
              <c:x val="6.2616500767592731E-2"/>
              <c:y val="0.127972762744711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269683208"/>
        <c:crosses val="autoZero"/>
        <c:crossBetween val="between"/>
        <c:majorUnit val="0.25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23446168692993796"/>
          <c:y val="6.4047107747895154E-2"/>
          <c:w val="0.29502389369375082"/>
          <c:h val="0.30467327947642908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LAPC4</a:t>
            </a:r>
          </a:p>
        </c:rich>
      </c:tx>
      <c:layout>
        <c:manualLayout>
          <c:xMode val="edge"/>
          <c:yMode val="edge"/>
          <c:x val="0.74315646818657477"/>
          <c:y val="6.0185185185185182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233329904664974"/>
          <c:y val="5.1400554097404488E-2"/>
          <c:w val="0.75193713317437705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LNCaP!$B$3</c:f>
              <c:strCache>
                <c:ptCount val="1"/>
                <c:pt idx="0">
                  <c:v>AR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LNCaP!$C$4:$C$5</c:f>
                <c:numCache>
                  <c:formatCode>General</c:formatCode>
                  <c:ptCount val="2"/>
                  <c:pt idx="0">
                    <c:v>3.2566349626682478E-2</c:v>
                  </c:pt>
                  <c:pt idx="1">
                    <c:v>8.3105427181868294E-2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5875"/>
            </c:spPr>
          </c:errBars>
          <c:cat>
            <c:multiLvlStrRef>
              <c:f>LNCaP!#REF!</c:f>
            </c:multiLvlStrRef>
          </c:cat>
          <c:val>
            <c:numRef>
              <c:f>LNCaP!$B$4:$B$5</c:f>
              <c:numCache>
                <c:formatCode>0.00</c:formatCode>
                <c:ptCount val="2"/>
                <c:pt idx="0">
                  <c:v>0.99999999999999989</c:v>
                </c:pt>
                <c:pt idx="1">
                  <c:v>0.84352105245866371</c:v>
                </c:pt>
              </c:numCache>
            </c:numRef>
          </c:val>
        </c:ser>
        <c:ser>
          <c:idx val="1"/>
          <c:order val="1"/>
          <c:tx>
            <c:strRef>
              <c:f>LNCaP!$B$7</c:f>
              <c:strCache>
                <c:ptCount val="1"/>
                <c:pt idx="0">
                  <c:v>SRC1</c:v>
                </c:pt>
              </c:strCache>
            </c:strRef>
          </c:tx>
          <c:spPr>
            <a:solidFill>
              <a:srgbClr val="0000FF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LNCaP!$C$8:$C$9</c:f>
                <c:numCache>
                  <c:formatCode>General</c:formatCode>
                  <c:ptCount val="2"/>
                  <c:pt idx="0">
                    <c:v>8.608342760256725E-2</c:v>
                  </c:pt>
                  <c:pt idx="1">
                    <c:v>5.9772290783067498E-2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5875"/>
            </c:spPr>
          </c:errBars>
          <c:cat>
            <c:multiLvlStrRef>
              <c:f>LNCaP!#REF!</c:f>
            </c:multiLvlStrRef>
          </c:cat>
          <c:val>
            <c:numRef>
              <c:f>LNCaP!$B$8:$B$9</c:f>
              <c:numCache>
                <c:formatCode>General</c:formatCode>
                <c:ptCount val="2"/>
                <c:pt idx="0">
                  <c:v>1</c:v>
                </c:pt>
                <c:pt idx="1">
                  <c:v>0.75087040539395</c:v>
                </c:pt>
              </c:numCache>
            </c:numRef>
          </c:val>
        </c:ser>
        <c:ser>
          <c:idx val="4"/>
          <c:order val="2"/>
          <c:tx>
            <c:strRef>
              <c:f>LNCaP!$B$19</c:f>
              <c:strCache>
                <c:ptCount val="1"/>
                <c:pt idx="0">
                  <c:v>SRC2</c:v>
                </c:pt>
              </c:strCache>
            </c:strRef>
          </c:tx>
          <c:spPr>
            <a:solidFill>
              <a:srgbClr val="00B0F0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LNCaP!$C$20:$C$21</c:f>
                <c:numCache>
                  <c:formatCode>General</c:formatCode>
                  <c:ptCount val="2"/>
                  <c:pt idx="0">
                    <c:v>0.22214695621926064</c:v>
                  </c:pt>
                  <c:pt idx="1">
                    <c:v>0.27454098244789765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5875"/>
            </c:spPr>
          </c:errBars>
          <c:val>
            <c:numRef>
              <c:f>LNCaP!$B$20:$B$21</c:f>
              <c:numCache>
                <c:formatCode>0.00</c:formatCode>
                <c:ptCount val="2"/>
                <c:pt idx="0">
                  <c:v>1</c:v>
                </c:pt>
                <c:pt idx="1">
                  <c:v>1.7189446849321321</c:v>
                </c:pt>
              </c:numCache>
            </c:numRef>
          </c:val>
        </c:ser>
        <c:ser>
          <c:idx val="2"/>
          <c:order val="3"/>
          <c:tx>
            <c:strRef>
              <c:f>LNCaP!$B$11</c:f>
              <c:strCache>
                <c:ptCount val="1"/>
                <c:pt idx="0">
                  <c:v>SRC3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LNCaP!$C$12:$C$13</c:f>
                <c:numCache>
                  <c:formatCode>General</c:formatCode>
                  <c:ptCount val="2"/>
                  <c:pt idx="0">
                    <c:v>2.8011688301339859E-2</c:v>
                  </c:pt>
                  <c:pt idx="1">
                    <c:v>0.20237954710435815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5875"/>
            </c:spPr>
          </c:errBars>
          <c:cat>
            <c:multiLvlStrRef>
              <c:f>LNCaP!#REF!</c:f>
            </c:multiLvlStrRef>
          </c:cat>
          <c:val>
            <c:numRef>
              <c:f>LNCaP!$B$12:$B$13</c:f>
              <c:numCache>
                <c:formatCode>0.00</c:formatCode>
                <c:ptCount val="2"/>
                <c:pt idx="0">
                  <c:v>0.99999999999999989</c:v>
                </c:pt>
                <c:pt idx="1">
                  <c:v>1.383692908227576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9680464"/>
        <c:axId val="269678112"/>
      </c:barChart>
      <c:catAx>
        <c:axId val="26968046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269678112"/>
        <c:crosses val="autoZero"/>
        <c:auto val="1"/>
        <c:lblAlgn val="ctr"/>
        <c:lblOffset val="100"/>
        <c:noMultiLvlLbl val="0"/>
      </c:catAx>
      <c:valAx>
        <c:axId val="269678112"/>
        <c:scaling>
          <c:orientation val="minMax"/>
          <c:max val="2.2999999999999998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Relative mRNA expressioin</a:t>
                </a:r>
              </a:p>
            </c:rich>
          </c:tx>
          <c:overlay val="0"/>
        </c:title>
        <c:numFmt formatCode="0.00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269680464"/>
        <c:crosses val="autoZero"/>
        <c:crossBetween val="between"/>
        <c:majorUnit val="0.25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24429184721956909"/>
          <c:y val="5.9417468649752128E-2"/>
          <c:w val="0.29502389369375082"/>
          <c:h val="0.32120151647710704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LAPC4 </a:t>
            </a:r>
          </a:p>
        </c:rich>
      </c:tx>
      <c:layout>
        <c:manualLayout>
          <c:xMode val="edge"/>
          <c:yMode val="edge"/>
          <c:x val="0.33400038968928025"/>
          <c:y val="5.2713843461874958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31324556892838007"/>
          <c:y val="5.1597039953339183E-2"/>
          <c:w val="0.65764222760011937"/>
          <c:h val="0.745270206608789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Sheet1!$E$11</c:f>
              <c:strCache>
                <c:ptCount val="1"/>
                <c:pt idx="0">
                  <c:v>miR-135a-5p</c:v>
                </c:pt>
              </c:strCache>
            </c:strRef>
          </c:tx>
          <c:spPr>
            <a:ln w="190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Sheet1!$C$9:$C$10</c:f>
                <c:numCache>
                  <c:formatCode>General</c:formatCode>
                  <c:ptCount val="2"/>
                  <c:pt idx="0">
                    <c:v>0.1268469511098341</c:v>
                  </c:pt>
                  <c:pt idx="1">
                    <c:v>0.27608397353805259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5875"/>
            </c:spPr>
          </c:errBars>
          <c:cat>
            <c:strRef>
              <c:f>Sheet1!$A$9:$A$10</c:f>
              <c:strCache>
                <c:ptCount val="2"/>
                <c:pt idx="0">
                  <c:v>Ethanol</c:v>
                </c:pt>
                <c:pt idx="1">
                  <c:v>1 nM R1881</c:v>
                </c:pt>
              </c:strCache>
            </c:strRef>
          </c:cat>
          <c:val>
            <c:numRef>
              <c:f>Sheet1!$B$9:$B$10</c:f>
              <c:numCache>
                <c:formatCode>0.00</c:formatCode>
                <c:ptCount val="2"/>
                <c:pt idx="0">
                  <c:v>1</c:v>
                </c:pt>
                <c:pt idx="1">
                  <c:v>1.4059711001980588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9684776"/>
        <c:axId val="269680856"/>
      </c:barChart>
      <c:catAx>
        <c:axId val="269684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269680856"/>
        <c:crosses val="autoZero"/>
        <c:auto val="1"/>
        <c:lblAlgn val="ctr"/>
        <c:lblOffset val="100"/>
        <c:noMultiLvlLbl val="0"/>
      </c:catAx>
      <c:valAx>
        <c:axId val="269680856"/>
        <c:scaling>
          <c:orientation val="minMax"/>
          <c:max val="2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relative mRNA expression</a:t>
                </a:r>
              </a:p>
            </c:rich>
          </c:tx>
          <c:layout>
            <c:manualLayout>
              <c:xMode val="edge"/>
              <c:yMode val="edge"/>
              <c:x val="2.6730985677453228E-2"/>
              <c:y val="6.7724690890801353E-2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269684776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26021341218810529"/>
          <c:y val="0.12784810552527093"/>
          <c:w val="0.51921557840204458"/>
          <c:h val="7.7636785786392076E-2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VCaP </a:t>
            </a:r>
          </a:p>
        </c:rich>
      </c:tx>
      <c:layout>
        <c:manualLayout>
          <c:xMode val="edge"/>
          <c:yMode val="edge"/>
          <c:x val="0.25905239702152594"/>
          <c:y val="7.4081364829396354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22542823049386046"/>
          <c:y val="5.1597011911972551E-2"/>
          <c:w val="0.74173427194287234"/>
          <c:h val="0.745270206608789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Sheet1!$E$1</c:f>
              <c:strCache>
                <c:ptCount val="1"/>
                <c:pt idx="0">
                  <c:v>miR-135a-5p</c:v>
                </c:pt>
              </c:strCache>
            </c:strRef>
          </c:tx>
          <c:spPr>
            <a:ln w="190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Sheet1!$C$12:$C$14</c:f>
                <c:numCache>
                  <c:formatCode>General</c:formatCode>
                  <c:ptCount val="3"/>
                  <c:pt idx="0">
                    <c:v>0.53419424516276082</c:v>
                  </c:pt>
                  <c:pt idx="1">
                    <c:v>0.86814724961698109</c:v>
                  </c:pt>
                  <c:pt idx="2">
                    <c:v>0.4784165783391886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5875"/>
            </c:spPr>
          </c:errBars>
          <c:cat>
            <c:strRef>
              <c:f>Sheet1!$A$12:$A$14</c:f>
              <c:strCache>
                <c:ptCount val="3"/>
                <c:pt idx="0">
                  <c:v>DMSO</c:v>
                </c:pt>
                <c:pt idx="1">
                  <c:v>1.0</c:v>
                </c:pt>
                <c:pt idx="2">
                  <c:v>2.0</c:v>
                </c:pt>
              </c:strCache>
            </c:strRef>
          </c:cat>
          <c:val>
            <c:numRef>
              <c:f>Sheet1!$B$12:$B$14</c:f>
              <c:numCache>
                <c:formatCode>0.00</c:formatCode>
                <c:ptCount val="3"/>
                <c:pt idx="0">
                  <c:v>0.99999999999999989</c:v>
                </c:pt>
                <c:pt idx="1">
                  <c:v>3.8147312422989548</c:v>
                </c:pt>
                <c:pt idx="2">
                  <c:v>6.6318580346113363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9679288"/>
        <c:axId val="279086040"/>
      </c:barChart>
      <c:catAx>
        <c:axId val="2696792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/>
                  <a:t>µM 5-Aza, </a:t>
                </a:r>
                <a:r>
                  <a:rPr lang="en-US" sz="1400" dirty="0" smtClean="0"/>
                  <a:t>96 </a:t>
                </a:r>
                <a:r>
                  <a:rPr lang="en-US" sz="1400" dirty="0"/>
                  <a:t>h</a:t>
                </a:r>
              </a:p>
            </c:rich>
          </c:tx>
          <c:layout>
            <c:manualLayout>
              <c:xMode val="edge"/>
              <c:yMode val="edge"/>
              <c:x val="0.38424539478467656"/>
              <c:y val="0.9062261928797361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279086040"/>
        <c:crosses val="autoZero"/>
        <c:auto val="1"/>
        <c:lblAlgn val="ctr"/>
        <c:lblOffset val="100"/>
        <c:noMultiLvlLbl val="0"/>
      </c:catAx>
      <c:valAx>
        <c:axId val="279086040"/>
        <c:scaling>
          <c:orientation val="minMax"/>
          <c:max val="11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relative mRNA expression</a:t>
                </a:r>
              </a:p>
            </c:rich>
          </c:tx>
          <c:overlay val="0"/>
        </c:title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269679288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l"/>
      <c:layout>
        <c:manualLayout>
          <c:xMode val="edge"/>
          <c:yMode val="edge"/>
          <c:x val="0.2397008695057119"/>
          <c:y val="0.15348913116629662"/>
          <c:w val="0.50483082489703213"/>
          <c:h val="7.763678578639209E-2"/>
        </c:manualLayout>
      </c:layout>
      <c:overlay val="0"/>
      <c:txPr>
        <a:bodyPr/>
        <a:lstStyle/>
        <a:p>
          <a:pPr>
            <a:defRPr sz="13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1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LAPC4</a:t>
            </a:r>
            <a:endParaRPr lang="en-US" dirty="0"/>
          </a:p>
        </c:rich>
      </c:tx>
      <c:layout>
        <c:manualLayout>
          <c:xMode val="edge"/>
          <c:yMode val="edge"/>
          <c:x val="0.24106388981507607"/>
          <c:y val="6.9444444444444461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23435042223943933"/>
          <c:y val="5.4189997083697879E-2"/>
          <c:w val="0.74139265689755962"/>
          <c:h val="0.591396325459317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Sheet1!$A$1</c:f>
              <c:strCache>
                <c:ptCount val="1"/>
                <c:pt idx="0">
                  <c:v>miR-135a-5p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Sheet1!$C$2:$C$3</c:f>
                <c:numCache>
                  <c:formatCode>General</c:formatCode>
                  <c:ptCount val="2"/>
                  <c:pt idx="0">
                    <c:v>0.18599845718071673</c:v>
                  </c:pt>
                  <c:pt idx="1">
                    <c:v>2.6812214341020586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5875"/>
            </c:spPr>
          </c:errBars>
          <c:cat>
            <c:strRef>
              <c:f>Sheet1!$A$2:$A$4</c:f>
              <c:strCache>
                <c:ptCount val="3"/>
                <c:pt idx="0">
                  <c:v>si-NT</c:v>
                </c:pt>
                <c:pt idx="1">
                  <c:v>si-EZH2 #1</c:v>
                </c:pt>
                <c:pt idx="2">
                  <c:v>si-EZH2#2</c:v>
                </c:pt>
              </c:strCache>
            </c:strRef>
          </c:cat>
          <c:val>
            <c:numRef>
              <c:f>Sheet1!$B$2:$B$3</c:f>
              <c:numCache>
                <c:formatCode>0.00</c:formatCode>
                <c:ptCount val="2"/>
                <c:pt idx="0">
                  <c:v>1</c:v>
                </c:pt>
                <c:pt idx="1">
                  <c:v>25.13401265053097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79084472"/>
        <c:axId val="279090352"/>
      </c:barChart>
      <c:catAx>
        <c:axId val="2790844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48 h</a:t>
                </a:r>
              </a:p>
            </c:rich>
          </c:tx>
          <c:layout>
            <c:manualLayout>
              <c:xMode val="edge"/>
              <c:yMode val="edge"/>
              <c:x val="0.33160709510022596"/>
              <c:y val="0.91054476523767858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 rot="-2700000"/>
          <a:lstStyle/>
          <a:p>
            <a:pPr>
              <a:defRPr sz="1400" b="1"/>
            </a:pPr>
            <a:endParaRPr lang="en-US"/>
          </a:p>
        </c:txPr>
        <c:crossAx val="279090352"/>
        <c:crosses val="autoZero"/>
        <c:auto val="1"/>
        <c:lblAlgn val="ctr"/>
        <c:lblOffset val="100"/>
        <c:noMultiLvlLbl val="0"/>
      </c:catAx>
      <c:valAx>
        <c:axId val="2790903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Relative mRNA expression</a:t>
                </a:r>
              </a:p>
            </c:rich>
          </c:tx>
          <c:layout>
            <c:manualLayout>
              <c:xMode val="edge"/>
              <c:yMode val="edge"/>
              <c:x val="1.7544404356075977E-2"/>
              <c:y val="2.6412219305920092E-2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spPr>
          <a:ln w="28575">
            <a:solidFill>
              <a:schemeClr val="tx1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279084472"/>
        <c:crosses val="autoZero"/>
        <c:crossBetween val="between"/>
      </c:valAx>
      <c:spPr>
        <a:ln w="15875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20031655149395228"/>
          <c:y val="0.16371318168562271"/>
          <c:w val="0.45363360328886138"/>
          <c:h val="8.9240303295421416E-2"/>
        </c:manualLayout>
      </c:layout>
      <c:overlay val="0"/>
      <c:txPr>
        <a:bodyPr/>
        <a:lstStyle/>
        <a:p>
          <a:pPr>
            <a:defRPr sz="13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2F37AD-BCCF-4130-B4F1-F0671EA7FE74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897EE6-7DBE-4FDE-BE42-ED1B8CB352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8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p&lt; 0.01</a:t>
            </a:r>
          </a:p>
          <a:p>
            <a:r>
              <a:rPr lang="en-US" dirty="0" smtClean="0"/>
              <a:t>** P &lt;0.001</a:t>
            </a:r>
          </a:p>
          <a:p>
            <a:r>
              <a:rPr lang="en-US" dirty="0" smtClean="0"/>
              <a:t>*** P &lt; 0.0001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Fix 24.1-5p to 24-1-5p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540DC3-A334-4114-B444-BF8AB7213228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452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540DC3-A334-4114-B444-BF8AB7213228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170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16pt bold Arial font in AI black </a:t>
            </a:r>
            <a:r>
              <a:rPr lang="en-US" smtClean="0"/>
              <a:t>color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E922A7-B658-4B39-8C21-1C8FEF92FF5D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7452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540DC3-A334-4114-B444-BF8AB7213228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179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4892-09F2-41ED-9152-BB27C18B6D75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0659-DCC0-45D8-82BC-AD7408DC01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685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4892-09F2-41ED-9152-BB27C18B6D75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0659-DCC0-45D8-82BC-AD7408DC01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397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4892-09F2-41ED-9152-BB27C18B6D75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0659-DCC0-45D8-82BC-AD7408DC01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41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4892-09F2-41ED-9152-BB27C18B6D75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0659-DCC0-45D8-82BC-AD7408DC01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03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4892-09F2-41ED-9152-BB27C18B6D75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0659-DCC0-45D8-82BC-AD7408DC01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052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4892-09F2-41ED-9152-BB27C18B6D75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0659-DCC0-45D8-82BC-AD7408DC01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197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4892-09F2-41ED-9152-BB27C18B6D75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0659-DCC0-45D8-82BC-AD7408DC01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682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4892-09F2-41ED-9152-BB27C18B6D75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0659-DCC0-45D8-82BC-AD7408DC01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10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4892-09F2-41ED-9152-BB27C18B6D75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0659-DCC0-45D8-82BC-AD7408DC01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529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4892-09F2-41ED-9152-BB27C18B6D75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0659-DCC0-45D8-82BC-AD7408DC01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418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94892-09F2-41ED-9152-BB27C18B6D75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0659-DCC0-45D8-82BC-AD7408DC01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96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94892-09F2-41ED-9152-BB27C18B6D75}" type="datetimeFigureOut">
              <a:rPr lang="en-US" smtClean="0"/>
              <a:pPr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00659-DCC0-45D8-82BC-AD7408DC01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802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6.wdp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2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7" Type="http://schemas.microsoft.com/office/2007/relationships/hdphoto" Target="../media/hdphoto10.wdp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microsoft.com/office/2007/relationships/hdphoto" Target="../media/hdphoto9.wdp"/><Relationship Id="rId4" Type="http://schemas.openxmlformats.org/officeDocument/2006/relationships/image" Target="../media/image6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png"/><Relationship Id="rId18" Type="http://schemas.openxmlformats.org/officeDocument/2006/relationships/image" Target="../media/image23.png"/><Relationship Id="rId3" Type="http://schemas.microsoft.com/office/2007/relationships/hdphoto" Target="../media/hdphoto1.wdp"/><Relationship Id="rId21" Type="http://schemas.openxmlformats.org/officeDocument/2006/relationships/image" Target="../media/image26.png"/><Relationship Id="rId7" Type="http://schemas.openxmlformats.org/officeDocument/2006/relationships/image" Target="../media/image14.png"/><Relationship Id="rId12" Type="http://schemas.openxmlformats.org/officeDocument/2006/relationships/image" Target="../media/image18.png"/><Relationship Id="rId17" Type="http://schemas.openxmlformats.org/officeDocument/2006/relationships/image" Target="../media/image22.png"/><Relationship Id="rId2" Type="http://schemas.openxmlformats.org/officeDocument/2006/relationships/image" Target="../media/image10.png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5" Type="http://schemas.microsoft.com/office/2007/relationships/hdphoto" Target="../media/hdphoto3.wdp"/><Relationship Id="rId10" Type="http://schemas.microsoft.com/office/2007/relationships/hdphoto" Target="../media/hdphoto2.wdp"/><Relationship Id="rId19" Type="http://schemas.openxmlformats.org/officeDocument/2006/relationships/image" Target="../media/image24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9332" y="140970"/>
            <a:ext cx="662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Table </a:t>
            </a:r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Oligonucleotide sequences used </a:t>
            </a:r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mRNA expression analysis by </a:t>
            </a:r>
            <a:r>
              <a:rPr lang="en-US" sz="1400" b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qPCR.</a:t>
            </a:r>
            <a:endParaRPr 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916573"/>
              </p:ext>
            </p:extLst>
          </p:nvPr>
        </p:nvGraphicFramePr>
        <p:xfrm>
          <a:off x="109332" y="762000"/>
          <a:ext cx="6629400" cy="4502042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984515"/>
                <a:gridCol w="2935341"/>
                <a:gridCol w="2709544"/>
              </a:tblGrid>
              <a:tr h="545335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Primer </a:t>
                      </a:r>
                    </a:p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Forward Primer 5’- 3’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Reverse Primer 5’-3’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440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en-US" sz="1200" b="1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n-US" sz="12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KLK3</a:t>
                      </a:r>
                      <a:endParaRPr lang="en-US" sz="1200" b="1" i="1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cap="all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5’-gtgcttgtggcctctcg-3’</a:t>
                      </a:r>
                      <a:endParaRPr lang="en-US" sz="1100" b="1" i="0" u="none" strike="noStrike" cap="all" baseline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cap="all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5’-agcaagatcacgcttttgttc-3’</a:t>
                      </a:r>
                      <a:endParaRPr lang="en-US" sz="1100" b="1" i="0" u="none" strike="noStrike" cap="all" baseline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TMPRSS2</a:t>
                      </a:r>
                      <a:endParaRPr lang="en-US" sz="1200" b="1" i="1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cap="all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5’-cgctggcctactctggaa-3’</a:t>
                      </a:r>
                      <a:endParaRPr lang="en-US" sz="1100" b="1" i="0" u="none" strike="noStrike" cap="all" baseline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kern="1200" cap="all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5’-ctgaggagtcgcactctatcc-3’</a:t>
                      </a:r>
                      <a:endParaRPr lang="en-US" sz="1100" b="1" i="0" u="none" strike="noStrike" cap="all" baseline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</a:t>
                      </a:r>
                      <a:endParaRPr lang="en-US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cap="all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5’- AAGGCTATGAATGTCAGCCCA-3’</a:t>
                      </a:r>
                      <a:endParaRPr lang="en-US" sz="1100" b="1" i="0" u="none" strike="noStrike" cap="all" baseline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cap="all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5’-CATTGAGGCTAGAGAGCAAGGC-3’</a:t>
                      </a:r>
                      <a:endParaRPr lang="en-US" sz="1100" b="1" i="0" u="none" strike="noStrike" cap="all" baseline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SRC1</a:t>
                      </a:r>
                      <a:endParaRPr lang="en-US" sz="1200" b="1" i="0" u="none" strike="noStrike" baseline="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cap="all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5’-tgcagcagaatgtcttccag-3’</a:t>
                      </a:r>
                      <a:endParaRPr lang="en-US" sz="1100" b="1" i="0" u="none" strike="noStrike" cap="all" baseline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cap="all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5’-aaagttggcctcaccttgg-3’</a:t>
                      </a:r>
                      <a:endParaRPr lang="en-US" sz="1100" b="1" i="0" u="none" strike="noStrike" cap="all" baseline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SRC2</a:t>
                      </a:r>
                      <a:endParaRPr lang="en-US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cap="all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5’-ACCTGGTAAGAAGGTGTATTCAGAAG-3’</a:t>
                      </a:r>
                      <a:endParaRPr lang="en-US" sz="1100" b="1" i="0" u="none" strike="noStrike" cap="all" baseline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cap="all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5’-TGCCTCTTAGCATAGGACACAGA-3’</a:t>
                      </a:r>
                      <a:endParaRPr lang="en-US" sz="1100" b="1" i="0" u="none" strike="noStrike" cap="all" baseline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SRC3</a:t>
                      </a:r>
                      <a:endParaRPr lang="en-US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cap="all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5’-tcaacccacttccttcagaga-3’</a:t>
                      </a:r>
                      <a:endParaRPr lang="en-US" sz="1100" b="1" i="0" u="none" strike="noStrike" cap="all" baseline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cap="all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5’-acatactcatgccgcctacc-3’</a:t>
                      </a:r>
                      <a:endParaRPr lang="en-US" sz="1100" b="1" i="0" u="none" strike="noStrike" cap="all" baseline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ROCK1</a:t>
                      </a:r>
                      <a:endParaRPr lang="en-US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cap="all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5’-GAAACAGTGTTCCATGCTAGACG-3’</a:t>
                      </a:r>
                      <a:endParaRPr lang="en-US" sz="1100" b="1" i="0" u="none" strike="noStrike" cap="all" baseline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cap="all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5’-GCCGCTTATTTGATTCCTGCTCC-3’</a:t>
                      </a:r>
                      <a:endParaRPr lang="en-US" sz="1100" b="1" i="0" u="none" strike="noStrike" cap="all" baseline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β-Actin</a:t>
                      </a:r>
                      <a:endParaRPr lang="en-US" sz="1200" b="1" i="1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i="0" u="none" strike="noStrike" cap="all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5’-CACCATGTACCCTGGCATT-3’</a:t>
                      </a:r>
                      <a:endParaRPr lang="en-US" sz="1100" b="1" i="0" u="none" strike="noStrike" cap="all" baseline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cap="all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5’-GTACTTGCGCTCAGGAGGAG-3’</a:t>
                      </a:r>
                      <a:endParaRPr lang="en-US" sz="1100" b="1" i="0" u="none" strike="noStrike" cap="all" baseline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911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9"/>
          <a:stretch/>
        </p:blipFill>
        <p:spPr bwMode="auto">
          <a:xfrm>
            <a:off x="485775" y="647743"/>
            <a:ext cx="3248025" cy="8278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967049" y="145807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miR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718620" y="410029"/>
            <a:ext cx="34636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285338" y="380270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133a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9333" y="380270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339561" y="415969"/>
            <a:ext cx="34636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06050" y="668728"/>
            <a:ext cx="130759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3878067" y="164525"/>
            <a:ext cx="2641858" cy="8863454"/>
            <a:chOff x="3778914" y="164525"/>
            <a:chExt cx="2641858" cy="8863454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8914" y="526326"/>
              <a:ext cx="2641858" cy="8501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4192988" y="164525"/>
              <a:ext cx="4748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miR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3944559" y="428747"/>
              <a:ext cx="346364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4511277" y="398988"/>
              <a:ext cx="5774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133b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935272" y="39898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NT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565500" y="434687"/>
              <a:ext cx="346364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tangle 21"/>
          <p:cNvSpPr/>
          <p:nvPr/>
        </p:nvSpPr>
        <p:spPr>
          <a:xfrm>
            <a:off x="254672" y="169706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585303" y="118358"/>
            <a:ext cx="364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671829" y="53230"/>
            <a:ext cx="11480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Fig 4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384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92431" y="-25591"/>
            <a:ext cx="2413984" cy="9039225"/>
            <a:chOff x="472091" y="-47625"/>
            <a:chExt cx="2413984" cy="903922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091" y="442830"/>
              <a:ext cx="2413984" cy="8548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67932" y="-47625"/>
              <a:ext cx="4748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miR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19503" y="216597"/>
              <a:ext cx="346364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1238596" y="186838"/>
              <a:ext cx="7136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143-3p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10216" y="18683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NT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1340444" y="222537"/>
              <a:ext cx="346364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991" y="463837"/>
            <a:ext cx="2804509" cy="852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197279" y="-25400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miR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948850" y="238822"/>
            <a:ext cx="34636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467943" y="209063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24-1-3p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39563" y="209063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4569791" y="244762"/>
            <a:ext cx="34636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420203" y="118358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41053" y="118358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671829" y="53230"/>
            <a:ext cx="11480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Fig 4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249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5416" y="152400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miR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656987" y="416622"/>
            <a:ext cx="34636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176080" y="386863"/>
            <a:ext cx="7136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145-3p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7700" y="386863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277928" y="422562"/>
            <a:ext cx="34636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36861"/>
            <a:ext cx="3213167" cy="8483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376015" y="80484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miR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064086" y="344706"/>
            <a:ext cx="34636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722879" y="314947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205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54799" y="314947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4824727" y="350646"/>
            <a:ext cx="34636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13062"/>
            <a:ext cx="2519008" cy="8407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177800" y="169733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505200" y="106233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676900" y="40530"/>
            <a:ext cx="11480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Fig 4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7984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68160"/>
            <a:ext cx="3062885" cy="842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08616" y="76200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miR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860187" y="365822"/>
            <a:ext cx="34636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379280" y="336063"/>
            <a:ext cx="7136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221-3p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0900" y="336063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481128" y="371762"/>
            <a:ext cx="34636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90251"/>
            <a:ext cx="3200400" cy="8548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253167" y="71400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miR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982704" y="361022"/>
            <a:ext cx="34636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512814" y="331263"/>
            <a:ext cx="7136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222-3p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73417" y="331263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4625679" y="366962"/>
            <a:ext cx="34636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81000" y="120919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369970" y="9346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689600" y="40530"/>
            <a:ext cx="11480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Fig 4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6534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7625" y="47625"/>
            <a:ext cx="2124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5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380" y="76200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38090" y="449282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5683286"/>
              </p:ext>
            </p:extLst>
          </p:nvPr>
        </p:nvGraphicFramePr>
        <p:xfrm>
          <a:off x="1376455" y="838200"/>
          <a:ext cx="4038600" cy="3505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9104327"/>
              </p:ext>
            </p:extLst>
          </p:nvPr>
        </p:nvGraphicFramePr>
        <p:xfrm>
          <a:off x="1404845" y="4953000"/>
          <a:ext cx="3981820" cy="3125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486400" y="1006079"/>
            <a:ext cx="8659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 p&lt;0.05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33875" y="2660452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97680" y="6536267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71696" y="5117902"/>
            <a:ext cx="8659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 p&lt;0.05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051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118832"/>
              </p:ext>
            </p:extLst>
          </p:nvPr>
        </p:nvGraphicFramePr>
        <p:xfrm>
          <a:off x="369736" y="963641"/>
          <a:ext cx="6259664" cy="2389159"/>
        </p:xfrm>
        <a:graphic>
          <a:graphicData uri="http://schemas.openxmlformats.org/drawingml/2006/table">
            <a:tbl>
              <a:tblPr/>
              <a:tblGrid>
                <a:gridCol w="1267061"/>
                <a:gridCol w="453873"/>
                <a:gridCol w="453873"/>
                <a:gridCol w="453873"/>
                <a:gridCol w="453873"/>
                <a:gridCol w="453873"/>
                <a:gridCol w="453873"/>
                <a:gridCol w="453873"/>
                <a:gridCol w="453873"/>
                <a:gridCol w="453873"/>
                <a:gridCol w="453873"/>
                <a:gridCol w="453873"/>
              </a:tblGrid>
              <a:tr h="104451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287" marR="4287" marT="42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miR-1</a:t>
                      </a:r>
                    </a:p>
                  </a:txBody>
                  <a:tcPr marL="4287" marR="4287" marT="428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miR-133a</a:t>
                      </a:r>
                    </a:p>
                  </a:txBody>
                  <a:tcPr marL="4287" marR="4287" marT="428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miR-133b</a:t>
                      </a:r>
                    </a:p>
                  </a:txBody>
                  <a:tcPr marL="4287" marR="4287" marT="428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miR-135a-5p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87" marR="4287" marT="428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miR-143-5p</a:t>
                      </a:r>
                    </a:p>
                  </a:txBody>
                  <a:tcPr marL="4287" marR="4287" marT="428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miR-145-3p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87" marR="4287" marT="428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miR-205</a:t>
                      </a:r>
                    </a:p>
                  </a:txBody>
                  <a:tcPr marL="4287" marR="4287" marT="428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miR-221-3p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87" marR="4287" marT="428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miR-221-5p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87" marR="4287" marT="428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miR-222-3p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87" marR="4287" marT="428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miR-31</a:t>
                      </a:r>
                    </a:p>
                  </a:txBody>
                  <a:tcPr marL="4287" marR="4287" marT="428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LNCAP-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siAR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-B</a:t>
                      </a: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0.39</a:t>
                      </a: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E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0.56</a:t>
                      </a: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9B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0.56</a:t>
                      </a: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99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0.47</a:t>
                      </a: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A6A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0.51</a:t>
                      </a: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9B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0.43</a:t>
                      </a: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A0A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0.50</a:t>
                      </a: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ACA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0.46</a:t>
                      </a: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0B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0.47</a:t>
                      </a: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A7A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0.42</a:t>
                      </a: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A3A5"/>
                    </a:solidFill>
                  </a:tcPr>
                </a:tc>
              </a:tr>
              <a:tr h="672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LNCAP-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siAR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-A</a:t>
                      </a: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0.27</a:t>
                      </a: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2C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0.46</a:t>
                      </a: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909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0.46</a:t>
                      </a: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93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0.35</a:t>
                      </a: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E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0.40</a:t>
                      </a: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ABA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0.45</a:t>
                      </a: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959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0.34</a:t>
                      </a: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AD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0.34</a:t>
                      </a: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AE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0.41</a:t>
                      </a: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95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0.46</a:t>
                      </a:r>
                    </a:p>
                  </a:txBody>
                  <a:tcPr marL="4287" marR="4287" marT="42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999B"/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08912" y="179287"/>
            <a:ext cx="6145272" cy="323165"/>
          </a:xfrm>
          <a:prstGeom prst="rect">
            <a:avLst/>
          </a:prstGeom>
        </p:spPr>
        <p:txBody>
          <a:bodyPr wrap="none" lIns="45720" tIns="22860" rIns="45720" bIns="2286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6: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Correlation w/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other Signatures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1970" y="61933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32010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104842" y="214084"/>
            <a:ext cx="2256526" cy="2090305"/>
            <a:chOff x="178590" y="127000"/>
            <a:chExt cx="2256526" cy="2090305"/>
          </a:xfrm>
        </p:grpSpPr>
        <p:pic>
          <p:nvPicPr>
            <p:cNvPr id="3089" name="Picture 17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400" y="127000"/>
              <a:ext cx="1828800" cy="1892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489035" y="157249"/>
              <a:ext cx="795411" cy="40248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 =0.46</a:t>
              </a:r>
            </a:p>
            <a:p>
              <a:pPr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p&lt; 0.01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242358" y="836247"/>
              <a:ext cx="1149674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hsa-miR-31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05394" y="1940306"/>
              <a:ext cx="202972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-AR (A) signature score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260103" y="215924"/>
            <a:ext cx="2210587" cy="2105570"/>
            <a:chOff x="2246445" y="413154"/>
            <a:chExt cx="2210587" cy="2317520"/>
          </a:xfrm>
        </p:grpSpPr>
        <p:pic>
          <p:nvPicPr>
            <p:cNvPr id="3077" name="Picture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3099" y="413154"/>
              <a:ext cx="1828800" cy="2085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2547366" y="436233"/>
              <a:ext cx="795411" cy="442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 =0.46</a:t>
              </a:r>
            </a:p>
            <a:p>
              <a:pPr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p&lt; 0.01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1726111" y="1222417"/>
              <a:ext cx="1348446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hsa-miR-133a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427310" y="2425792"/>
              <a:ext cx="2029722" cy="3048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-AR (A) signature score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468666" y="215924"/>
            <a:ext cx="2225076" cy="2111732"/>
            <a:chOff x="4364615" y="398512"/>
            <a:chExt cx="2225076" cy="2303985"/>
          </a:xfrm>
        </p:grpSpPr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7404" y="398512"/>
              <a:ext cx="1831496" cy="206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4682675" y="422734"/>
              <a:ext cx="795411" cy="4391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 =0.46</a:t>
              </a:r>
            </a:p>
            <a:p>
              <a:pPr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p&lt; 0.01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3839472" y="1222417"/>
              <a:ext cx="1358064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hsa-miR-133b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559969" y="2400280"/>
              <a:ext cx="2029722" cy="3022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-AR (A) signature score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04842" y="2421374"/>
            <a:ext cx="2278948" cy="2079969"/>
            <a:chOff x="127000" y="2717800"/>
            <a:chExt cx="2278948" cy="2282148"/>
          </a:xfrm>
        </p:grpSpPr>
        <p:pic>
          <p:nvPicPr>
            <p:cNvPr id="3079" name="Picture 7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201" y="2717800"/>
              <a:ext cx="1828800" cy="206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1349101" y="4207385"/>
              <a:ext cx="816249" cy="44160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 =-0.02</a:t>
              </a:r>
            </a:p>
            <a:p>
              <a:pPr algn="r"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p= 0.86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-527185" y="3467360"/>
              <a:ext cx="1616148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hsa-miR-135a-5p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76226" y="4696024"/>
              <a:ext cx="2029722" cy="3039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-AR (A) signature score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231303" y="2430254"/>
            <a:ext cx="2261386" cy="2082664"/>
            <a:chOff x="2311401" y="2946400"/>
            <a:chExt cx="2261386" cy="2285105"/>
          </a:xfrm>
        </p:grpSpPr>
        <p:pic>
          <p:nvPicPr>
            <p:cNvPr id="3080" name="Picture 8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174" y="2946400"/>
              <a:ext cx="1828800" cy="206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3585638" y="4447144"/>
              <a:ext cx="795411" cy="44160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 =0.35</a:t>
              </a:r>
            </a:p>
            <a:p>
              <a:pPr algn="r"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p&lt; 0.01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1706909" y="3673517"/>
              <a:ext cx="1516762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hsa-miR-143-5p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543065" y="4927581"/>
              <a:ext cx="2029722" cy="3039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-AR (A) signature score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84097" y="2409799"/>
            <a:ext cx="2235986" cy="2079969"/>
            <a:chOff x="4481646" y="2946400"/>
            <a:chExt cx="2235986" cy="2282148"/>
          </a:xfrm>
        </p:grpSpPr>
        <p:pic>
          <p:nvPicPr>
            <p:cNvPr id="3081" name="Picture 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6099" y="2946400"/>
              <a:ext cx="1824401" cy="206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5773166" y="4448685"/>
              <a:ext cx="795411" cy="44160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 =0.40</a:t>
              </a:r>
            </a:p>
            <a:p>
              <a:pPr algn="r"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p&lt; 0.01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3877154" y="3683260"/>
              <a:ext cx="1516762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hsa-miR-145-3p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687910" y="4924624"/>
              <a:ext cx="2029722" cy="3039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-AR (A) signature score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04842" y="4613433"/>
            <a:ext cx="2215448" cy="2237155"/>
            <a:chOff x="127000" y="5380424"/>
            <a:chExt cx="2215448" cy="2237155"/>
          </a:xfrm>
        </p:grpSpPr>
        <p:pic>
          <p:nvPicPr>
            <p:cNvPr id="3082" name="Picture 10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430" y="5380424"/>
              <a:ext cx="1828800" cy="206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TextBox 31"/>
            <p:cNvSpPr txBox="1"/>
            <p:nvPr/>
          </p:nvSpPr>
          <p:spPr>
            <a:xfrm>
              <a:off x="1382630" y="6909386"/>
              <a:ext cx="795411" cy="40248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 =0.27</a:t>
              </a:r>
            </a:p>
            <a:p>
              <a:pPr algn="r"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p= 0.01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 rot="16200000">
              <a:off x="-244255" y="6099217"/>
              <a:ext cx="1050288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hsa-miR-1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12726" y="7340580"/>
              <a:ext cx="202972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-AR (A) signature score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256702" y="4600733"/>
            <a:ext cx="2235987" cy="2243505"/>
            <a:chOff x="2362199" y="5380424"/>
            <a:chExt cx="2235987" cy="2243505"/>
          </a:xfrm>
        </p:grpSpPr>
        <p:pic>
          <p:nvPicPr>
            <p:cNvPr id="3083" name="Picture 11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0271" y="5380424"/>
              <a:ext cx="1823929" cy="206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TextBox 34"/>
            <p:cNvSpPr txBox="1"/>
            <p:nvPr/>
          </p:nvSpPr>
          <p:spPr>
            <a:xfrm>
              <a:off x="3654591" y="6922086"/>
              <a:ext cx="756938" cy="40248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 =0.23</a:t>
              </a:r>
            </a:p>
            <a:p>
              <a:pPr algn="r"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P=0.03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 rot="16200000">
              <a:off x="1891558" y="6086517"/>
              <a:ext cx="124906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hsa-miR-204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568464" y="7346930"/>
              <a:ext cx="202972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-AR (A) signature score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447451" y="4592457"/>
            <a:ext cx="2223287" cy="2270831"/>
            <a:chOff x="4457699" y="5384848"/>
            <a:chExt cx="2223287" cy="2270831"/>
          </a:xfrm>
        </p:grpSpPr>
        <p:pic>
          <p:nvPicPr>
            <p:cNvPr id="3084" name="Picture 12"/>
            <p:cNvPicPr>
              <a:picLocks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399" y="5384848"/>
              <a:ext cx="1828800" cy="206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TextBox 37"/>
            <p:cNvSpPr txBox="1"/>
            <p:nvPr/>
          </p:nvSpPr>
          <p:spPr>
            <a:xfrm>
              <a:off x="5772619" y="6925877"/>
              <a:ext cx="795411" cy="40248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 =0.45</a:t>
              </a:r>
            </a:p>
            <a:p>
              <a:pPr algn="r"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p&lt; 0.01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 rot="16200000">
              <a:off x="3987058" y="6162717"/>
              <a:ext cx="124906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hsa-miR-205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651264" y="7378680"/>
              <a:ext cx="202972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-AR (A) signature score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04842" y="6932590"/>
            <a:ext cx="2228147" cy="2087565"/>
            <a:chOff x="115090" y="6781182"/>
            <a:chExt cx="2228147" cy="2087565"/>
          </a:xfrm>
        </p:grpSpPr>
        <p:pic>
          <p:nvPicPr>
            <p:cNvPr id="3086" name="Picture 14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890" y="6781182"/>
              <a:ext cx="1824210" cy="1880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" name="TextBox 54"/>
            <p:cNvSpPr txBox="1"/>
            <p:nvPr/>
          </p:nvSpPr>
          <p:spPr>
            <a:xfrm>
              <a:off x="1433334" y="8138068"/>
              <a:ext cx="795411" cy="40248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 =0.34</a:t>
              </a:r>
            </a:p>
            <a:p>
              <a:pPr algn="r"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p&lt; 0.01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 rot="16200000">
              <a:off x="-489402" y="7493260"/>
              <a:ext cx="1516762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hsa-miR-221-5p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13515" y="8591748"/>
              <a:ext cx="202972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-AR (A) signature score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286293" y="6930251"/>
            <a:ext cx="2140736" cy="2090698"/>
            <a:chOff x="2343940" y="6766967"/>
            <a:chExt cx="2140736" cy="2090698"/>
          </a:xfrm>
        </p:grpSpPr>
        <p:pic>
          <p:nvPicPr>
            <p:cNvPr id="3087" name="Picture 15"/>
            <p:cNvPicPr>
              <a:picLocks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4404" y="6766967"/>
              <a:ext cx="1828800" cy="1880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TextBox 59"/>
            <p:cNvSpPr txBox="1"/>
            <p:nvPr/>
          </p:nvSpPr>
          <p:spPr>
            <a:xfrm>
              <a:off x="3639387" y="8135717"/>
              <a:ext cx="756938" cy="40248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 =0.34</a:t>
              </a:r>
            </a:p>
            <a:p>
              <a:pPr algn="r"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p&lt;0.01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 rot="16200000">
              <a:off x="1739448" y="7518660"/>
              <a:ext cx="1516762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hsa-miR-221-3p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454954" y="8580666"/>
              <a:ext cx="202972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-AR (A) signature score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444845" y="6930251"/>
            <a:ext cx="2223286" cy="2078040"/>
            <a:chOff x="4518593" y="6768482"/>
            <a:chExt cx="2223286" cy="2078040"/>
          </a:xfrm>
        </p:grpSpPr>
        <p:pic>
          <p:nvPicPr>
            <p:cNvPr id="3088" name="Picture 16"/>
            <p:cNvPicPr>
              <a:picLocks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7899" y="6768482"/>
              <a:ext cx="1828800" cy="1880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5" name="TextBox 64"/>
            <p:cNvSpPr txBox="1"/>
            <p:nvPr/>
          </p:nvSpPr>
          <p:spPr>
            <a:xfrm>
              <a:off x="5848143" y="8142901"/>
              <a:ext cx="795411" cy="40248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 =0.41</a:t>
              </a:r>
            </a:p>
            <a:p>
              <a:pPr algn="r">
                <a:lnSpc>
                  <a:spcPts val="1200"/>
                </a:lnSpc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p&lt; 0.01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 rot="16200000">
              <a:off x="3914101" y="7594860"/>
              <a:ext cx="1516762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hsa-miR-222-3p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712157" y="8569523"/>
              <a:ext cx="202972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-AR (A) signature score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-47625" y="-57150"/>
            <a:ext cx="11288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Fig 6B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8950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3" name="Picture 15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50" y="322713"/>
            <a:ext cx="1828800" cy="1892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14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576" y="7017302"/>
            <a:ext cx="1828800" cy="1892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200" y="6996349"/>
            <a:ext cx="1828800" cy="1892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2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52" y="6984729"/>
            <a:ext cx="1828800" cy="1892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128" y="4779734"/>
            <a:ext cx="1828800" cy="1892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110" y="4774619"/>
            <a:ext cx="1828800" cy="1892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48" y="4762954"/>
            <a:ext cx="1828800" cy="1892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421" y="2514600"/>
            <a:ext cx="1828800" cy="1892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811" y="2493105"/>
            <a:ext cx="1828800" cy="1892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52" y="2501392"/>
            <a:ext cx="1828800" cy="1892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810" y="348113"/>
            <a:ext cx="1828800" cy="1892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389" y="343033"/>
            <a:ext cx="1828800" cy="1892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65384" y="1705911"/>
            <a:ext cx="795411" cy="4024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 =0.56</a:t>
            </a:r>
          </a:p>
          <a:p>
            <a:pPr algn="r"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p&lt; 0.01</a:t>
            </a:r>
          </a:p>
        </p:txBody>
      </p:sp>
      <p:sp>
        <p:nvSpPr>
          <p:cNvPr id="3" name="TextBox 2"/>
          <p:cNvSpPr txBox="1"/>
          <p:nvPr/>
        </p:nvSpPr>
        <p:spPr>
          <a:xfrm rot="16200000">
            <a:off x="1762306" y="1013776"/>
            <a:ext cx="1348446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hsa-miR-133a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63723" y="2155935"/>
            <a:ext cx="202972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-AR (B) signature score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27299" y="1708017"/>
            <a:ext cx="795411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 =0.56</a:t>
            </a:r>
          </a:p>
          <a:p>
            <a:pPr algn="r"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p&lt; 0.01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4011444" y="990528"/>
            <a:ext cx="1358064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hsa-miR-133b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00715" y="2152991"/>
            <a:ext cx="202972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-AR (B) signature score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40662" y="3838924"/>
            <a:ext cx="806631" cy="4024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 = 0.09</a:t>
            </a:r>
          </a:p>
          <a:p>
            <a:pPr algn="r"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p= 0.40</a:t>
            </a:r>
          </a:p>
        </p:txBody>
      </p:sp>
      <p:sp>
        <p:nvSpPr>
          <p:cNvPr id="13" name="TextBox 12"/>
          <p:cNvSpPr txBox="1"/>
          <p:nvPr/>
        </p:nvSpPr>
        <p:spPr>
          <a:xfrm rot="16200000">
            <a:off x="-578923" y="3169240"/>
            <a:ext cx="16161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hsa-miR-135a-5p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4486" y="4308204"/>
            <a:ext cx="2029723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-AR (B) signature score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70134" y="3854322"/>
            <a:ext cx="899605" cy="4024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  = 0.47</a:t>
            </a:r>
          </a:p>
          <a:p>
            <a:pPr algn="r"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p= &lt;0.01</a:t>
            </a:r>
          </a:p>
        </p:txBody>
      </p:sp>
      <p:sp>
        <p:nvSpPr>
          <p:cNvPr id="17" name="TextBox 16"/>
          <p:cNvSpPr txBox="1"/>
          <p:nvPr/>
        </p:nvSpPr>
        <p:spPr>
          <a:xfrm rot="16200000">
            <a:off x="1713399" y="3239767"/>
            <a:ext cx="1516762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hsa-miR-143-5p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40998" y="4308204"/>
            <a:ext cx="202972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-AR (B) signature score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42596" y="3886461"/>
            <a:ext cx="806631" cy="4024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 = 0.51</a:t>
            </a:r>
          </a:p>
          <a:p>
            <a:pPr algn="r"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p&lt; 0.01</a:t>
            </a:r>
          </a:p>
        </p:txBody>
      </p:sp>
      <p:sp>
        <p:nvSpPr>
          <p:cNvPr id="20" name="TextBox 19"/>
          <p:cNvSpPr txBox="1"/>
          <p:nvPr/>
        </p:nvSpPr>
        <p:spPr>
          <a:xfrm rot="16200000">
            <a:off x="3951647" y="3239766"/>
            <a:ext cx="161614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hsa-miR-145a-3p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48200" y="4308204"/>
            <a:ext cx="202972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-AR (B) signature score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59804" y="6136254"/>
            <a:ext cx="806631" cy="4024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 = 0.39</a:t>
            </a:r>
          </a:p>
          <a:p>
            <a:pPr algn="r"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p&lt; 0.01</a:t>
            </a:r>
          </a:p>
        </p:txBody>
      </p:sp>
      <p:sp>
        <p:nvSpPr>
          <p:cNvPr id="25" name="TextBox 24"/>
          <p:cNvSpPr txBox="1"/>
          <p:nvPr/>
        </p:nvSpPr>
        <p:spPr>
          <a:xfrm rot="16200000">
            <a:off x="-276980" y="5464765"/>
            <a:ext cx="105028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hsa-miR-1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5875" y="6591227"/>
            <a:ext cx="202972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-AR (B) signature score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75944" y="6134273"/>
            <a:ext cx="806631" cy="4024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 = 0.34</a:t>
            </a:r>
          </a:p>
          <a:p>
            <a:pPr algn="r"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p&lt; 0.01</a:t>
            </a:r>
          </a:p>
        </p:txBody>
      </p:sp>
      <p:sp>
        <p:nvSpPr>
          <p:cNvPr id="29" name="TextBox 28"/>
          <p:cNvSpPr txBox="1"/>
          <p:nvPr/>
        </p:nvSpPr>
        <p:spPr>
          <a:xfrm rot="16200000">
            <a:off x="1847250" y="5428760"/>
            <a:ext cx="124906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hsa-miR-204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75076" y="6602847"/>
            <a:ext cx="202972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-AR (B) signature score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861646" y="6149134"/>
            <a:ext cx="806631" cy="4024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 = 0.43</a:t>
            </a:r>
          </a:p>
          <a:p>
            <a:pPr algn="r"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p&lt; 0.01</a:t>
            </a:r>
          </a:p>
        </p:txBody>
      </p:sp>
      <p:sp>
        <p:nvSpPr>
          <p:cNvPr id="33" name="TextBox 32"/>
          <p:cNvSpPr txBox="1"/>
          <p:nvPr/>
        </p:nvSpPr>
        <p:spPr>
          <a:xfrm rot="16200000">
            <a:off x="4071809" y="5466860"/>
            <a:ext cx="124906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hsa-miR-205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724400" y="6602847"/>
            <a:ext cx="202972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-AR (B) signature score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4275" y="6998444"/>
            <a:ext cx="806631" cy="4024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 = 0.46</a:t>
            </a:r>
          </a:p>
          <a:p>
            <a:pPr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p&lt; 0.01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-500690" y="7709425"/>
            <a:ext cx="1516762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hsa-miR-221-5p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4126" y="8797787"/>
            <a:ext cx="202972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-AR (B) signature score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627889" y="7017493"/>
            <a:ext cx="806631" cy="4024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 = 0.50</a:t>
            </a:r>
          </a:p>
          <a:p>
            <a:pPr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p&lt; 0.01</a:t>
            </a:r>
          </a:p>
        </p:txBody>
      </p:sp>
      <p:sp>
        <p:nvSpPr>
          <p:cNvPr id="40" name="TextBox 39"/>
          <p:cNvSpPr txBox="1"/>
          <p:nvPr/>
        </p:nvSpPr>
        <p:spPr>
          <a:xfrm rot="16200000">
            <a:off x="1713399" y="7776818"/>
            <a:ext cx="1516762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hsa-miR-221-3p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917390" y="7038975"/>
            <a:ext cx="806631" cy="4024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 = 0.47</a:t>
            </a:r>
          </a:p>
          <a:p>
            <a:pPr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p&lt; 0.01</a:t>
            </a:r>
          </a:p>
        </p:txBody>
      </p:sp>
      <p:sp>
        <p:nvSpPr>
          <p:cNvPr id="43" name="TextBox 42"/>
          <p:cNvSpPr txBox="1"/>
          <p:nvPr/>
        </p:nvSpPr>
        <p:spPr>
          <a:xfrm rot="16200000">
            <a:off x="3968212" y="7758541"/>
            <a:ext cx="1516762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hsa-miR-222-3p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24400" y="8821503"/>
            <a:ext cx="202972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-AR (B) signature score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503933" y="8821438"/>
            <a:ext cx="202972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-AR (B) signature score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343601" y="1699772"/>
            <a:ext cx="795411" cy="4024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 =0.42</a:t>
            </a:r>
          </a:p>
          <a:p>
            <a:pPr algn="r">
              <a:lnSpc>
                <a:spcPts val="1200"/>
              </a:lnSpc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p&lt; 0.01</a:t>
            </a:r>
          </a:p>
        </p:txBody>
      </p:sp>
      <p:sp>
        <p:nvSpPr>
          <p:cNvPr id="50" name="TextBox 49"/>
          <p:cNvSpPr txBox="1"/>
          <p:nvPr/>
        </p:nvSpPr>
        <p:spPr>
          <a:xfrm rot="16200000">
            <a:off x="-458402" y="975493"/>
            <a:ext cx="1348446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hsa-miR-133a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43015" y="2142351"/>
            <a:ext cx="202972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-AR (B) signature score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1540" y="6077"/>
            <a:ext cx="11288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Fig 6C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3463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/>
          <p:cNvCxnSpPr/>
          <p:nvPr/>
        </p:nvCxnSpPr>
        <p:spPr>
          <a:xfrm flipH="1">
            <a:off x="528481" y="4100179"/>
            <a:ext cx="1062659" cy="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 flipH="1">
            <a:off x="2151872" y="4100179"/>
            <a:ext cx="1062659" cy="0"/>
          </a:xfrm>
          <a:prstGeom prst="straightConnector1">
            <a:avLst/>
          </a:prstGeom>
          <a:ln w="317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04800" y="4062079"/>
            <a:ext cx="135020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Genes </a:t>
            </a:r>
          </a:p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induced by 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miR135a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39742" y="4062079"/>
            <a:ext cx="156893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Genes 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suppressed by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miR135a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3873790" y="4076700"/>
            <a:ext cx="1062659" cy="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H="1">
            <a:off x="5497181" y="4076700"/>
            <a:ext cx="1062659" cy="0"/>
          </a:xfrm>
          <a:prstGeom prst="straightConnector1">
            <a:avLst/>
          </a:prstGeom>
          <a:ln w="317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3686" y="149423"/>
            <a:ext cx="12779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Fig 6D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3430" y="2105543"/>
            <a:ext cx="3045921" cy="1923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76" y="2117093"/>
            <a:ext cx="3038163" cy="1921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28601" y="5130367"/>
            <a:ext cx="63312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Correlation of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miR135a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-induced gene expression changes with changes induced by AR (detected by using AR siRNAs A and B)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9494" y="2905781"/>
            <a:ext cx="1116011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NES=-1.94 </a:t>
            </a:r>
          </a:p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q&lt;0.0181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10800000" flipH="1">
            <a:off x="2157048" y="2049983"/>
            <a:ext cx="1062659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284266" y="1388328"/>
            <a:ext cx="2212465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Genes </a:t>
            </a:r>
          </a:p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upregulated by AR</a:t>
            </a:r>
          </a:p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downregulated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-AR-A)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-544640" y="2844196"/>
            <a:ext cx="154401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Enrichment Score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27435" y="2902129"/>
            <a:ext cx="96938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NES=-2.54</a:t>
            </a:r>
          </a:p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q&lt;0.0001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rot="10800000" flipH="1">
            <a:off x="5502357" y="2049984"/>
            <a:ext cx="1062659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645459" y="1388328"/>
            <a:ext cx="2212465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Genes </a:t>
            </a:r>
          </a:p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upregulated by AR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downregulated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200" b="1" smtClean="0">
                <a:latin typeface="Arial" panose="020B0604020202020204" pitchFamily="34" charset="0"/>
                <a:cs typeface="Arial" panose="020B0604020202020204" pitchFamily="34" charset="0"/>
              </a:rPr>
              <a:t>-AR-B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2800669" y="2849292"/>
            <a:ext cx="154401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Enrichment Score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667125" y="4057650"/>
            <a:ext cx="135020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Genes </a:t>
            </a:r>
          </a:p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induced by 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miR135a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02067" y="4057650"/>
            <a:ext cx="156893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Genes 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suppressed by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miR135a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122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625" y="47625"/>
            <a:ext cx="2124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7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138025" y="732254"/>
            <a:ext cx="4249108" cy="3382546"/>
            <a:chOff x="1477843" y="4443507"/>
            <a:chExt cx="3511659" cy="2795493"/>
          </a:xfrm>
        </p:grpSpPr>
        <p:pic>
          <p:nvPicPr>
            <p:cNvPr id="11" name="Picture 4" descr="C:\Users\coarfa\gsea_home\output\may31\mir135_metgmt_48_1000_med.GseaPreranked.1433099905652\enplot_CHANDRAN_METASTASIS_UP_2083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20" t="4974" b="39515"/>
            <a:stretch/>
          </p:blipFill>
          <p:spPr bwMode="auto">
            <a:xfrm>
              <a:off x="1800860" y="4728834"/>
              <a:ext cx="2999740" cy="1762453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347550" y="4812244"/>
              <a:ext cx="12650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NES=-1.8821</a:t>
              </a: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q</a:t>
              </a: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&lt;0.0888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44526" y="4443507"/>
              <a:ext cx="24045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Chandran</a:t>
              </a: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Metastasis Up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728461" y="5477807"/>
              <a:ext cx="180654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Enrichment Score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>
              <a:off x="2043086" y="6611719"/>
              <a:ext cx="1062659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10800000" flipH="1">
              <a:off x="3666477" y="6611719"/>
              <a:ext cx="1062659" cy="0"/>
            </a:xfrm>
            <a:prstGeom prst="straightConnector1">
              <a:avLst/>
            </a:prstGeom>
            <a:ln w="3175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836421" y="6592669"/>
              <a:ext cx="135020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Genes </a:t>
              </a:r>
            </a:p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induced by miR-135a-5p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420563" y="6592669"/>
              <a:ext cx="156893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Genes </a:t>
              </a:r>
            </a:p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suppressed by 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miR-135a-5p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6082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326568" y="292590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525" y="8637616"/>
            <a:ext cx="1237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</a:p>
          <a:p>
            <a:pPr algn="ctr"/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26568" y="2574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991" y="93500"/>
            <a:ext cx="5716309" cy="2893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0" name="Group 49"/>
          <p:cNvGrpSpPr/>
          <p:nvPr/>
        </p:nvGrpSpPr>
        <p:grpSpPr>
          <a:xfrm>
            <a:off x="1313085" y="1703429"/>
            <a:ext cx="1421982" cy="397960"/>
            <a:chOff x="318439" y="7595047"/>
            <a:chExt cx="1419430" cy="416252"/>
          </a:xfrm>
        </p:grpSpPr>
        <p:sp>
          <p:nvSpPr>
            <p:cNvPr id="64" name="TextBox 63"/>
            <p:cNvSpPr txBox="1"/>
            <p:nvPr/>
          </p:nvSpPr>
          <p:spPr>
            <a:xfrm>
              <a:off x="366981" y="7734300"/>
              <a:ext cx="13179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Primary Cancer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66981" y="7595047"/>
              <a:ext cx="13708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Normal Prostate</a:t>
              </a: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318439" y="7681477"/>
              <a:ext cx="91440" cy="91440"/>
            </a:xfrm>
            <a:prstGeom prst="rect">
              <a:avLst/>
            </a:prstGeom>
            <a:solidFill>
              <a:srgbClr val="00CC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18439" y="7821122"/>
              <a:ext cx="91440" cy="9144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 rot="16200000">
            <a:off x="-260115" y="1017396"/>
            <a:ext cx="2148099" cy="277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microRNA expression (log2)</a:t>
            </a:r>
          </a:p>
        </p:txBody>
      </p:sp>
      <p:sp>
        <p:nvSpPr>
          <p:cNvPr id="52" name="TextBox 51"/>
          <p:cNvSpPr txBox="1"/>
          <p:nvPr/>
        </p:nvSpPr>
        <p:spPr>
          <a:xfrm rot="16200000">
            <a:off x="1511041" y="243808"/>
            <a:ext cx="406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53" name="TextBox 52"/>
          <p:cNvSpPr txBox="1"/>
          <p:nvPr/>
        </p:nvSpPr>
        <p:spPr>
          <a:xfrm rot="16200000">
            <a:off x="1948784" y="829974"/>
            <a:ext cx="253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54" name="TextBox 53"/>
          <p:cNvSpPr txBox="1"/>
          <p:nvPr/>
        </p:nvSpPr>
        <p:spPr>
          <a:xfrm rot="16200000">
            <a:off x="2234106" y="547675"/>
            <a:ext cx="406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55" name="TextBox 54"/>
          <p:cNvSpPr txBox="1"/>
          <p:nvPr/>
        </p:nvSpPr>
        <p:spPr>
          <a:xfrm rot="16200000">
            <a:off x="2596056" y="535214"/>
            <a:ext cx="406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56" name="TextBox 55"/>
          <p:cNvSpPr txBox="1"/>
          <p:nvPr/>
        </p:nvSpPr>
        <p:spPr>
          <a:xfrm rot="16200000">
            <a:off x="2948480" y="699129"/>
            <a:ext cx="406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57" name="TextBox 56"/>
          <p:cNvSpPr txBox="1"/>
          <p:nvPr/>
        </p:nvSpPr>
        <p:spPr>
          <a:xfrm rot="16200000">
            <a:off x="3319955" y="802655"/>
            <a:ext cx="406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58" name="TextBox 57"/>
          <p:cNvSpPr txBox="1"/>
          <p:nvPr/>
        </p:nvSpPr>
        <p:spPr>
          <a:xfrm rot="16200000">
            <a:off x="3662855" y="808408"/>
            <a:ext cx="406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59" name="TextBox 58"/>
          <p:cNvSpPr txBox="1"/>
          <p:nvPr/>
        </p:nvSpPr>
        <p:spPr>
          <a:xfrm rot="16200000">
            <a:off x="4063119" y="1185125"/>
            <a:ext cx="329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60" name="TextBox 59"/>
          <p:cNvSpPr txBox="1"/>
          <p:nvPr/>
        </p:nvSpPr>
        <p:spPr>
          <a:xfrm rot="16200000">
            <a:off x="4386756" y="52574"/>
            <a:ext cx="406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61" name="TextBox 60"/>
          <p:cNvSpPr txBox="1"/>
          <p:nvPr/>
        </p:nvSpPr>
        <p:spPr>
          <a:xfrm rot="16200000">
            <a:off x="4729656" y="611420"/>
            <a:ext cx="406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62" name="TextBox 61"/>
          <p:cNvSpPr txBox="1"/>
          <p:nvPr/>
        </p:nvSpPr>
        <p:spPr>
          <a:xfrm rot="16200000">
            <a:off x="5458735" y="298447"/>
            <a:ext cx="406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63" name="TextBox 62"/>
          <p:cNvSpPr txBox="1"/>
          <p:nvPr/>
        </p:nvSpPr>
        <p:spPr>
          <a:xfrm rot="16200000">
            <a:off x="6177456" y="380405"/>
            <a:ext cx="406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46469" y="2979266"/>
            <a:ext cx="6036831" cy="2977168"/>
            <a:chOff x="472302" y="5271482"/>
            <a:chExt cx="5999132" cy="2977168"/>
          </a:xfrm>
        </p:grpSpPr>
        <p:grpSp>
          <p:nvGrpSpPr>
            <p:cNvPr id="11" name="Group 10"/>
            <p:cNvGrpSpPr/>
            <p:nvPr/>
          </p:nvGrpSpPr>
          <p:grpSpPr>
            <a:xfrm>
              <a:off x="4971531" y="5436451"/>
              <a:ext cx="1419430" cy="454352"/>
              <a:chOff x="318439" y="7556947"/>
              <a:chExt cx="1419430" cy="454352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366981" y="7734300"/>
                <a:ext cx="131799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Primary Cancer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66981" y="7556947"/>
                <a:ext cx="137088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Normal Prostate</a:t>
                </a: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318439" y="7643377"/>
                <a:ext cx="91440" cy="91440"/>
              </a:xfrm>
              <a:prstGeom prst="rect">
                <a:avLst/>
              </a:prstGeom>
              <a:solidFill>
                <a:srgbClr val="00CC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318439" y="7821122"/>
                <a:ext cx="91440" cy="91440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 rot="16200000">
              <a:off x="-512615" y="6256399"/>
              <a:ext cx="22468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microRNA expression (log2)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1693928" y="5848359"/>
              <a:ext cx="4251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2042695" y="5929647"/>
              <a:ext cx="4251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2408991" y="6148722"/>
              <a:ext cx="4251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 rot="16200000">
              <a:off x="2801491" y="6062998"/>
              <a:ext cx="3449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 rot="16200000">
              <a:off x="3475791" y="6476081"/>
              <a:ext cx="4251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 rot="16200000">
              <a:off x="3837741" y="6501148"/>
              <a:ext cx="4251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 rot="16200000">
              <a:off x="4256445" y="6704681"/>
              <a:ext cx="2648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 rot="16200000">
              <a:off x="4935091" y="6678081"/>
              <a:ext cx="3449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 rot="16200000">
              <a:off x="6037620" y="6754281"/>
              <a:ext cx="2648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050" y="5432298"/>
              <a:ext cx="5690384" cy="2816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2" name="TextBox 41"/>
          <p:cNvSpPr txBox="1"/>
          <p:nvPr/>
        </p:nvSpPr>
        <p:spPr>
          <a:xfrm>
            <a:off x="326568" y="59436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603249" y="6039553"/>
            <a:ext cx="6048656" cy="2971097"/>
            <a:chOff x="381456" y="1715203"/>
            <a:chExt cx="6048656" cy="2971097"/>
          </a:xfrm>
        </p:grpSpPr>
        <p:grpSp>
          <p:nvGrpSpPr>
            <p:cNvPr id="45" name="Group 44"/>
            <p:cNvGrpSpPr/>
            <p:nvPr/>
          </p:nvGrpSpPr>
          <p:grpSpPr>
            <a:xfrm>
              <a:off x="381456" y="1715203"/>
              <a:ext cx="6006101" cy="2246834"/>
              <a:chOff x="204404" y="4696891"/>
              <a:chExt cx="6006101" cy="2246834"/>
            </a:xfrm>
          </p:grpSpPr>
          <p:sp>
            <p:nvSpPr>
              <p:cNvPr id="79" name="TextBox 78"/>
              <p:cNvSpPr txBox="1"/>
              <p:nvPr/>
            </p:nvSpPr>
            <p:spPr>
              <a:xfrm rot="16200000">
                <a:off x="-780513" y="5681808"/>
                <a:ext cx="22468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microRNA expression (log2)</a:t>
                </a:r>
              </a:p>
            </p:txBody>
          </p:sp>
          <p:grpSp>
            <p:nvGrpSpPr>
              <p:cNvPr id="80" name="Group 79"/>
              <p:cNvGrpSpPr/>
              <p:nvPr/>
            </p:nvGrpSpPr>
            <p:grpSpPr>
              <a:xfrm>
                <a:off x="4791075" y="6285076"/>
                <a:ext cx="1419430" cy="454352"/>
                <a:chOff x="318439" y="7556947"/>
                <a:chExt cx="1419430" cy="454352"/>
              </a:xfrm>
            </p:grpSpPr>
            <p:sp>
              <p:nvSpPr>
                <p:cNvPr id="81" name="TextBox 80"/>
                <p:cNvSpPr txBox="1"/>
                <p:nvPr/>
              </p:nvSpPr>
              <p:spPr>
                <a:xfrm>
                  <a:off x="366981" y="7734300"/>
                  <a:ext cx="131799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Primary Cancer</a:t>
                  </a:r>
                </a:p>
              </p:txBody>
            </p:sp>
            <p:sp>
              <p:nvSpPr>
                <p:cNvPr id="82" name="TextBox 81"/>
                <p:cNvSpPr txBox="1"/>
                <p:nvPr/>
              </p:nvSpPr>
              <p:spPr>
                <a:xfrm>
                  <a:off x="366981" y="7556947"/>
                  <a:ext cx="137088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Normal Prostate</a:t>
                  </a: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318439" y="7643377"/>
                  <a:ext cx="91440" cy="91440"/>
                </a:xfrm>
                <a:prstGeom prst="rect">
                  <a:avLst/>
                </a:prstGeom>
                <a:solidFill>
                  <a:srgbClr val="00CC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4" name="Rectangle 83"/>
                <p:cNvSpPr/>
                <p:nvPr/>
              </p:nvSpPr>
              <p:spPr>
                <a:xfrm>
                  <a:off x="318439" y="7821122"/>
                  <a:ext cx="91440" cy="91440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46" name="TextBox 45"/>
            <p:cNvSpPr txBox="1"/>
            <p:nvPr/>
          </p:nvSpPr>
          <p:spPr>
            <a:xfrm rot="16200000">
              <a:off x="1252542" y="2057006"/>
              <a:ext cx="425116" cy="279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 rot="16200000">
              <a:off x="1971293" y="2418956"/>
              <a:ext cx="425116" cy="279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 rot="16200000">
              <a:off x="2320146" y="2571356"/>
              <a:ext cx="425116" cy="279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 rot="16200000">
              <a:off x="2779272" y="2367822"/>
              <a:ext cx="218856" cy="279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 rot="16200000">
              <a:off x="3112695" y="2321038"/>
              <a:ext cx="3449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 rot="16200000">
              <a:off x="3500046" y="2410602"/>
              <a:ext cx="2648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 rot="16200000">
              <a:off x="4209242" y="2239244"/>
              <a:ext cx="2648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 rot="16200000">
              <a:off x="4521592" y="2222169"/>
              <a:ext cx="3449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 rot="16200000">
              <a:off x="4923617" y="2336469"/>
              <a:ext cx="2648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 rot="16200000">
              <a:off x="5628467" y="1896344"/>
              <a:ext cx="2648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 rot="16200000">
              <a:off x="5872971" y="2367823"/>
              <a:ext cx="425116" cy="279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pic>
          <p:nvPicPr>
            <p:cNvPr id="78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882" y="1869948"/>
              <a:ext cx="5800230" cy="2816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0651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625" y="47625"/>
            <a:ext cx="2103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8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949289"/>
              </p:ext>
            </p:extLst>
          </p:nvPr>
        </p:nvGraphicFramePr>
        <p:xfrm>
          <a:off x="267070" y="605684"/>
          <a:ext cx="2780930" cy="3051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439307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46567" y="3302000"/>
            <a:ext cx="6582833" cy="2693099"/>
            <a:chOff x="98383" y="772711"/>
            <a:chExt cx="6582833" cy="2693099"/>
          </a:xfrm>
        </p:grpSpPr>
        <p:pic>
          <p:nvPicPr>
            <p:cNvPr id="8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772711"/>
              <a:ext cx="5843016" cy="267580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82" name="TextBox 81"/>
            <p:cNvSpPr txBox="1"/>
            <p:nvPr/>
          </p:nvSpPr>
          <p:spPr>
            <a:xfrm>
              <a:off x="1428750" y="3134218"/>
              <a:ext cx="5132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MIB</a:t>
              </a:r>
              <a:endPara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Right Arrow 82"/>
            <p:cNvSpPr/>
            <p:nvPr/>
          </p:nvSpPr>
          <p:spPr>
            <a:xfrm rot="10800000">
              <a:off x="4836315" y="3138331"/>
              <a:ext cx="85098" cy="45721"/>
            </a:xfrm>
            <a:prstGeom prst="rightArrow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3837772" y="3158033"/>
              <a:ext cx="10518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miR133A1</a:t>
              </a:r>
              <a:endPara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Right Arrow 84"/>
            <p:cNvSpPr/>
            <p:nvPr/>
          </p:nvSpPr>
          <p:spPr>
            <a:xfrm rot="10800000">
              <a:off x="4688370" y="3138331"/>
              <a:ext cx="85098" cy="45721"/>
            </a:xfrm>
            <a:prstGeom prst="rightArrow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4745817" y="3158033"/>
              <a:ext cx="7825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miR1-2</a:t>
              </a:r>
              <a:endPara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Right Arrow 86"/>
            <p:cNvSpPr/>
            <p:nvPr/>
          </p:nvSpPr>
          <p:spPr>
            <a:xfrm>
              <a:off x="1523999" y="3060700"/>
              <a:ext cx="4953001" cy="457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98383" y="2077403"/>
              <a:ext cx="6254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PrEC</a:t>
              </a:r>
              <a:endPara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98383" y="1674635"/>
              <a:ext cx="7729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LNCaP</a:t>
              </a:r>
              <a:endPara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98383" y="2493526"/>
              <a:ext cx="7729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LNCaP</a:t>
              </a:r>
              <a:endPara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98383" y="1218181"/>
              <a:ext cx="6254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PrEC</a:t>
              </a:r>
              <a:endPara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2178999" y="1278262"/>
              <a:ext cx="8739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H3K4Me3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2178999" y="2028554"/>
              <a:ext cx="9589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H3K27Me3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2178999" y="1669174"/>
              <a:ext cx="8739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H3K4Me3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178999" y="2393164"/>
              <a:ext cx="9589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H3K27Me3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871354" y="1222528"/>
              <a:ext cx="59343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(0-50)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861828" y="1628789"/>
              <a:ext cx="59343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(0-50)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861828" y="2034540"/>
              <a:ext cx="59343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(0-50)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61828" y="2432219"/>
              <a:ext cx="59343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(0-50)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3515144" y="895352"/>
              <a:ext cx="5806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153 kb</a:t>
              </a:r>
              <a:endParaRPr lang="en-US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1" name="TextBox 100"/>
          <p:cNvSpPr txBox="1"/>
          <p:nvPr/>
        </p:nvSpPr>
        <p:spPr>
          <a:xfrm>
            <a:off x="22199" y="16816"/>
            <a:ext cx="2103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 9</a:t>
            </a:r>
            <a:endParaRPr 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79116" y="37187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79116" y="309880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79116" y="627380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4" name="Group 103"/>
          <p:cNvGrpSpPr/>
          <p:nvPr/>
        </p:nvGrpSpPr>
        <p:grpSpPr>
          <a:xfrm>
            <a:off x="38190" y="398134"/>
            <a:ext cx="6591210" cy="2649866"/>
            <a:chOff x="80481" y="3524250"/>
            <a:chExt cx="6591210" cy="2649866"/>
          </a:xfrm>
        </p:grpSpPr>
        <p:pic>
          <p:nvPicPr>
            <p:cNvPr id="105" name="Picture 4"/>
            <p:cNvPicPr>
              <a:picLocks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8675" y="3524250"/>
              <a:ext cx="5843016" cy="2615184"/>
            </a:xfrm>
            <a:prstGeom prst="rect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06" name="TextBox 105"/>
            <p:cNvSpPr txBox="1"/>
            <p:nvPr/>
          </p:nvSpPr>
          <p:spPr>
            <a:xfrm>
              <a:off x="80481" y="4980335"/>
              <a:ext cx="6254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PrEC</a:t>
              </a:r>
              <a:endPara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80481" y="4577567"/>
              <a:ext cx="7729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LNCaP</a:t>
              </a:r>
              <a:endPara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0481" y="5396458"/>
              <a:ext cx="7729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LNCaP</a:t>
              </a:r>
              <a:endPara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80481" y="4202084"/>
              <a:ext cx="6254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PrEC</a:t>
              </a:r>
              <a:endPara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2046417" y="4094798"/>
              <a:ext cx="8739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H3K4Me3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2046417" y="4902047"/>
              <a:ext cx="9589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H3K27Me3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2046417" y="4501059"/>
              <a:ext cx="8739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H3K4Me3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2046417" y="5304489"/>
              <a:ext cx="9589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H3K27Me3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843926" y="4151948"/>
              <a:ext cx="59343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(0-70)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843926" y="4529634"/>
              <a:ext cx="59343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(0-70)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843926" y="4902047"/>
              <a:ext cx="490440" cy="20811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(0-30)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843926" y="5304489"/>
              <a:ext cx="490440" cy="20811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(0-30)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Right Arrow 117"/>
            <p:cNvSpPr/>
            <p:nvPr/>
          </p:nvSpPr>
          <p:spPr>
            <a:xfrm rot="10800000">
              <a:off x="1144776" y="5812997"/>
              <a:ext cx="85098" cy="45721"/>
            </a:xfrm>
            <a:prstGeom prst="rightArrow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9" name="Right Arrow 118"/>
            <p:cNvSpPr/>
            <p:nvPr/>
          </p:nvSpPr>
          <p:spPr>
            <a:xfrm rot="10800000">
              <a:off x="953649" y="5811093"/>
              <a:ext cx="85098" cy="45721"/>
            </a:xfrm>
            <a:prstGeom prst="rightArrow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799541" y="5866339"/>
              <a:ext cx="9680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miR-221</a:t>
              </a:r>
              <a:endPara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81387" y="5707806"/>
              <a:ext cx="9680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miR-222</a:t>
              </a:r>
              <a:endPara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548723" y="3753328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27 kb</a:t>
              </a:r>
              <a:endParaRPr lang="en-US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6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  <a14:imgEffect>
                      <a14:brightnessContrast bright="13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6383671"/>
            <a:ext cx="5838825" cy="237438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6" name="Right Arrow 65"/>
          <p:cNvSpPr/>
          <p:nvPr/>
        </p:nvSpPr>
        <p:spPr>
          <a:xfrm rot="10800000">
            <a:off x="838200" y="8409013"/>
            <a:ext cx="4876799" cy="514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172287" y="8471637"/>
            <a:ext cx="1227800" cy="338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miR31HG</a:t>
            </a:r>
            <a:endParaRPr 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041991" y="8512524"/>
            <a:ext cx="968044" cy="338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miR-31</a:t>
            </a:r>
            <a:endParaRPr 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588571" y="6797990"/>
            <a:ext cx="1081067" cy="304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H3K4Me3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588571" y="7538255"/>
            <a:ext cx="1186160" cy="304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H3K27Me3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588571" y="7169270"/>
            <a:ext cx="1081067" cy="304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H3K4Me3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588571" y="7901787"/>
            <a:ext cx="1186160" cy="304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H3K27Me3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Right Arrow 72"/>
          <p:cNvSpPr/>
          <p:nvPr/>
        </p:nvSpPr>
        <p:spPr>
          <a:xfrm rot="10800000">
            <a:off x="2419979" y="8504263"/>
            <a:ext cx="85098" cy="5022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8059" y="7538255"/>
            <a:ext cx="625492" cy="3381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</a:t>
            </a:r>
            <a:endParaRPr 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8059" y="7159613"/>
            <a:ext cx="772969" cy="3381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LNCaP</a:t>
            </a:r>
            <a:endParaRPr 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8059" y="7918234"/>
            <a:ext cx="772969" cy="3381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LNCaP</a:t>
            </a:r>
            <a:endParaRPr 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8059" y="6814405"/>
            <a:ext cx="625492" cy="3381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</a:t>
            </a:r>
            <a:endParaRPr 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801504" y="6797990"/>
            <a:ext cx="593432" cy="3043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(0-85)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801504" y="7169270"/>
            <a:ext cx="59343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(0-85)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801504" y="7538255"/>
            <a:ext cx="593432" cy="3043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(0-50)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801504" y="7901787"/>
            <a:ext cx="593432" cy="3043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(0-50)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3459835" y="6470205"/>
            <a:ext cx="610235" cy="270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85 kb</a:t>
            </a:r>
            <a:endParaRPr lang="en-US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8521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625" y="47625"/>
            <a:ext cx="22028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10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6339566"/>
              </p:ext>
            </p:extLst>
          </p:nvPr>
        </p:nvGraphicFramePr>
        <p:xfrm>
          <a:off x="3938151" y="678823"/>
          <a:ext cx="2504982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972018" y="40957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24187" y="4025177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1054400"/>
              </p:ext>
            </p:extLst>
          </p:nvPr>
        </p:nvGraphicFramePr>
        <p:xfrm>
          <a:off x="2118706" y="4191000"/>
          <a:ext cx="2986694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45165" y="53340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9096064"/>
              </p:ext>
            </p:extLst>
          </p:nvPr>
        </p:nvGraphicFramePr>
        <p:xfrm>
          <a:off x="434275" y="533401"/>
          <a:ext cx="3200400" cy="3200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0320751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5453" y="2494746"/>
            <a:ext cx="5478843" cy="477054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Table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Evaluation of direct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-miRNA effects on the proteomic changes assayed via RPPA</a:t>
            </a:r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3554" y="1046946"/>
            <a:ext cx="5478843" cy="477054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Table 2.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Proteomic signature for 12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-miRNAs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transfected into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LNCaP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cells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534688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5" y="425231"/>
            <a:ext cx="6629400" cy="1554272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Table 4.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Prediction of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-miRNAs on steroid receptor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coactivators.</a:t>
            </a:r>
          </a:p>
          <a:p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Note: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Using a union of five leading prediction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algorithms: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TargetScan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miRanda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PicTar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DianaLab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miRDB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we queried whether the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miRNAs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could target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p160 coactivators SRC1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SRC2 and SRC3. Table shows that SRC1 is predicted by 3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independent algorithms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 be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targeted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by miR-135a-5p.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042645"/>
              </p:ext>
            </p:extLst>
          </p:nvPr>
        </p:nvGraphicFramePr>
        <p:xfrm>
          <a:off x="117474" y="2514600"/>
          <a:ext cx="6629402" cy="29717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0726"/>
                <a:gridCol w="457200"/>
                <a:gridCol w="457200"/>
                <a:gridCol w="404690"/>
                <a:gridCol w="509954"/>
                <a:gridCol w="509954"/>
                <a:gridCol w="509954"/>
                <a:gridCol w="509954"/>
                <a:gridCol w="509954"/>
                <a:gridCol w="509954"/>
                <a:gridCol w="509954"/>
                <a:gridCol w="509954"/>
                <a:gridCol w="509954"/>
              </a:tblGrid>
              <a:tr h="321690"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Union of </a:t>
                      </a:r>
                      <a:r>
                        <a:rPr lang="en-US" sz="16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DianaLab</a:t>
                      </a:r>
                      <a:r>
                        <a:rPr lang="en-US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TargetScan</a:t>
                      </a:r>
                      <a:r>
                        <a:rPr lang="en-US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PicTar</a:t>
                      </a:r>
                      <a:r>
                        <a:rPr lang="en-US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miRanda</a:t>
                      </a:r>
                      <a:r>
                        <a:rPr lang="en-US" sz="16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6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mirDB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85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hsa-miR-1-5p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hsa-miR-133a-3p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hsa-miR-133b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hsa-miR-135a-5p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hsa-miR-143-3p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hsa-miR-143-5p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hsa-miR-205-5p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hsa-miR-221-3p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hsa-miR-221-5p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hsa-miR-222-3p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hsa-miR-24-1-5p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hsa-miR-31-5p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169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NCOA1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169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NCOA2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169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NCOA3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19" marR="7419" marT="7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6400800"/>
            <a:ext cx="6002718" cy="261610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Table 5. AGO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HITS-CLIP and AGO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PAR-CLIP analysis.</a:t>
            </a:r>
          </a:p>
        </p:txBody>
      </p:sp>
    </p:spTree>
    <p:extLst>
      <p:ext uri="{BB962C8B-B14F-4D97-AF65-F5344CB8AC3E}">
        <p14:creationId xmlns:p14="http://schemas.microsoft.com/office/powerpoint/2010/main" val="13019208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80821"/>
              </p:ext>
            </p:extLst>
          </p:nvPr>
        </p:nvGraphicFramePr>
        <p:xfrm>
          <a:off x="117225" y="1524000"/>
          <a:ext cx="6664575" cy="300462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20975"/>
                <a:gridCol w="914400"/>
                <a:gridCol w="810238"/>
                <a:gridCol w="886674"/>
                <a:gridCol w="833072"/>
                <a:gridCol w="833072"/>
                <a:gridCol w="833072"/>
                <a:gridCol w="833072"/>
              </a:tblGrid>
              <a:tr h="627184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miRNA</a:t>
                      </a:r>
                      <a:endParaRPr lang="en-US" sz="1200" b="1" dirty="0" smtClean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Site</a:t>
                      </a:r>
                      <a:endParaRPr lang="en-US" sz="1200" b="1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Reads</a:t>
                      </a: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H3K4me3 </a:t>
                      </a:r>
                      <a:r>
                        <a:rPr lang="en-US" sz="1200" b="1" dirty="0" err="1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PrEC</a:t>
                      </a:r>
                      <a:endParaRPr lang="en-US" sz="1200" b="1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Reads</a:t>
                      </a: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H3K4me3 LNCaP</a:t>
                      </a:r>
                      <a:endParaRPr lang="en-US" sz="1200" b="1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P-value</a:t>
                      </a:r>
                      <a:endParaRPr lang="en-US" sz="1200" b="1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Reads</a:t>
                      </a: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H3K27me3 </a:t>
                      </a:r>
                      <a:r>
                        <a:rPr lang="en-US" sz="1200" b="1" dirty="0" err="1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PrEC</a:t>
                      </a:r>
                      <a:endParaRPr lang="en-US" sz="1200" b="1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Reads</a:t>
                      </a: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H3K27me3 LNCaP</a:t>
                      </a:r>
                      <a:endParaRPr lang="en-US" sz="1200" b="1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P-value</a:t>
                      </a:r>
                      <a:endParaRPr lang="en-US" sz="1200" b="1" dirty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5309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miR-135a-5p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chr12</a:t>
                      </a:r>
                    </a:p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97856241-</a:t>
                      </a:r>
                    </a:p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97859472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99/651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32/655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1.274e-08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45/663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98/843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0.003536</a:t>
                      </a:r>
                    </a:p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5309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</a:t>
                      </a:r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221-5p</a:t>
                      </a:r>
                    </a:p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chrX</a:t>
                      </a:r>
                      <a:endParaRPr lang="en-US" sz="12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45625956-</a:t>
                      </a:r>
                    </a:p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45631024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486/785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32/392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4.203e-38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7/235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8/477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0.277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5309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miR-1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chr18</a:t>
                      </a:r>
                    </a:p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19319997-</a:t>
                      </a:r>
                    </a:p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19322746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209/840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91/436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0.221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5/484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26/736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0.0082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5309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miR-31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chr9</a:t>
                      </a:r>
                    </a:p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21554820-</a:t>
                      </a:r>
                    </a:p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21560351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1234/2461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43/722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1.752e-67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26/392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188/1263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7.860e-05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marT="22860" marB="228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2875" y="425231"/>
            <a:ext cx="6629400" cy="477054"/>
          </a:xfrm>
          <a:prstGeom prst="rect">
            <a:avLst/>
          </a:prstGeom>
          <a:noFill/>
        </p:spPr>
        <p:txBody>
          <a:bodyPr wrap="square" lIns="45720" tIns="22860" rIns="45720" bIns="22860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Table 6. Comparison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of H3K4Me3 and H3K27Me3 signal at the miR-135a-5p, miR-221-5p, miR-1, and miR-31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loci in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PrEC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LNCaP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cells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462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25423" y="53340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5437698"/>
              </p:ext>
            </p:extLst>
          </p:nvPr>
        </p:nvGraphicFramePr>
        <p:xfrm>
          <a:off x="78572" y="891660"/>
          <a:ext cx="3670928" cy="3918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0483600"/>
              </p:ext>
            </p:extLst>
          </p:nvPr>
        </p:nvGraphicFramePr>
        <p:xfrm>
          <a:off x="3654424" y="942975"/>
          <a:ext cx="3114676" cy="3933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654423" y="53340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400" y="38100"/>
            <a:ext cx="210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6200" y="45720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US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1773510"/>
              </p:ext>
            </p:extLst>
          </p:nvPr>
        </p:nvGraphicFramePr>
        <p:xfrm>
          <a:off x="91026" y="4948714"/>
          <a:ext cx="6629400" cy="3869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14775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341782" y="5587425"/>
            <a:ext cx="4259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 p&lt; 0.05 by one way ANOVA with </a:t>
            </a:r>
            <a:r>
              <a:rPr lang="en-US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Dunns</a:t>
            </a:r>
            <a:endParaRPr lang="en-US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multiple comparison test for each column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510600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US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1600" y="38100"/>
            <a:ext cx="210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838200"/>
            <a:ext cx="6753514" cy="441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648200" y="210820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5920" y="128270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682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543209" y="529896"/>
            <a:ext cx="2085204" cy="2056031"/>
            <a:chOff x="4828448" y="3124200"/>
            <a:chExt cx="2085204" cy="2056031"/>
          </a:xfrm>
        </p:grpSpPr>
        <p:pic>
          <p:nvPicPr>
            <p:cNvPr id="3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7755" y="3329136"/>
              <a:ext cx="1815897" cy="1645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5463211" y="4334976"/>
              <a:ext cx="8064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Top 75%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501311" y="4514104"/>
              <a:ext cx="107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Bottom 25%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369170" y="4113941"/>
              <a:ext cx="8719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p= 0.1211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4231009" y="3927838"/>
              <a:ext cx="14718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BCR-free </a:t>
              </a:r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survival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625157" y="3124200"/>
              <a:ext cx="1011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miR-143-3p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06964" y="4903232"/>
              <a:ext cx="12430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Time (months)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321259" y="529896"/>
            <a:ext cx="2089823" cy="2056031"/>
            <a:chOff x="2560825" y="5647899"/>
            <a:chExt cx="2089823" cy="2056031"/>
          </a:xfrm>
        </p:grpSpPr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9727" y="5854148"/>
              <a:ext cx="1820921" cy="1645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195588" y="6858675"/>
              <a:ext cx="8064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Top 75%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233688" y="7037803"/>
              <a:ext cx="107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Bottom 25%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01547" y="6637640"/>
              <a:ext cx="8803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p= 0.0982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1963386" y="6451537"/>
              <a:ext cx="14718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BCR-free </a:t>
              </a:r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survival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519145" y="5647899"/>
              <a:ext cx="7809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miR-204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39341" y="7426931"/>
              <a:ext cx="12430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Time (months)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276600" y="2998569"/>
            <a:ext cx="2101851" cy="2056031"/>
            <a:chOff x="4724400" y="5638800"/>
            <a:chExt cx="2101851" cy="2056031"/>
          </a:xfrm>
        </p:grpSpPr>
        <p:pic>
          <p:nvPicPr>
            <p:cNvPr id="27" name="Picture 1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3978" y="5839618"/>
              <a:ext cx="1802273" cy="1645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5359163" y="6849576"/>
              <a:ext cx="8064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Top 75%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397263" y="7028704"/>
              <a:ext cx="107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Bottom 25%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265122" y="6628541"/>
              <a:ext cx="8803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p= 0.5056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 rot="16200000">
              <a:off x="4126961" y="6442438"/>
              <a:ext cx="14718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BCR-free </a:t>
              </a:r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survival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489220" y="5638800"/>
              <a:ext cx="1011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miR-222-3p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402916" y="7417832"/>
              <a:ext cx="12430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Time (months)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54668" y="47625"/>
            <a:ext cx="18982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Supplemental Figure 2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990600" y="2998569"/>
            <a:ext cx="2069568" cy="2017931"/>
            <a:chOff x="2350032" y="3048000"/>
            <a:chExt cx="2069568" cy="2017931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4435" y="3228499"/>
              <a:ext cx="1815165" cy="1645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" name="TextBox 34"/>
            <p:cNvSpPr txBox="1"/>
            <p:nvPr/>
          </p:nvSpPr>
          <p:spPr>
            <a:xfrm>
              <a:off x="2954315" y="4220676"/>
              <a:ext cx="8064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Top 75%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992415" y="4399804"/>
              <a:ext cx="107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Bottom 25%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890754" y="3999641"/>
              <a:ext cx="8803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p= 0.4976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 rot="16200000">
              <a:off x="1752593" y="3813538"/>
              <a:ext cx="14718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BCR-free </a:t>
              </a:r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survival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189358" y="3048000"/>
              <a:ext cx="10631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miR-24-1-5p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074268" y="4788932"/>
              <a:ext cx="12430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Time (months)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52400" y="529896"/>
            <a:ext cx="2117344" cy="2017931"/>
            <a:chOff x="2730500" y="5891773"/>
            <a:chExt cx="2117344" cy="2017931"/>
          </a:xfrm>
        </p:grpSpPr>
        <p:sp>
          <p:nvSpPr>
            <p:cNvPr id="42" name="TextBox 41"/>
            <p:cNvSpPr txBox="1"/>
            <p:nvPr/>
          </p:nvSpPr>
          <p:spPr>
            <a:xfrm>
              <a:off x="3339863" y="7112074"/>
              <a:ext cx="8064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Top 75%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377963" y="7281677"/>
              <a:ext cx="107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Bottom 25%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274397" y="6910089"/>
              <a:ext cx="8803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p= 0.6361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 rot="16200000">
              <a:off x="2133061" y="6682711"/>
              <a:ext cx="14718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BCR-free </a:t>
              </a:r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survival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549650" y="5891773"/>
              <a:ext cx="1011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miR-143-5p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466166" y="7632705"/>
              <a:ext cx="12430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Time (months)</a:t>
              </a:r>
            </a:p>
          </p:txBody>
        </p:sp>
        <p:pic>
          <p:nvPicPr>
            <p:cNvPr id="1028" name="Picture 4"/>
            <p:cNvPicPr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9900" y="6089650"/>
              <a:ext cx="1837944" cy="1645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9063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76200"/>
            <a:ext cx="2103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1444079"/>
              </p:ext>
            </p:extLst>
          </p:nvPr>
        </p:nvGraphicFramePr>
        <p:xfrm>
          <a:off x="114300" y="938213"/>
          <a:ext cx="6477000" cy="3024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147572" y="809194"/>
            <a:ext cx="1569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CPDB Pathways</a:t>
            </a:r>
          </a:p>
        </p:txBody>
      </p:sp>
    </p:spTree>
    <p:extLst>
      <p:ext uri="{BB962C8B-B14F-4D97-AF65-F5344CB8AC3E}">
        <p14:creationId xmlns:p14="http://schemas.microsoft.com/office/powerpoint/2010/main" val="12518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rot="16200000">
            <a:off x="-898008" y="1385914"/>
            <a:ext cx="8691913" cy="6540299"/>
            <a:chOff x="152400" y="-47607"/>
            <a:chExt cx="8922148" cy="6752295"/>
          </a:xfrm>
        </p:grpSpPr>
        <p:grpSp>
          <p:nvGrpSpPr>
            <p:cNvPr id="3" name="Group 2"/>
            <p:cNvGrpSpPr/>
            <p:nvPr/>
          </p:nvGrpSpPr>
          <p:grpSpPr>
            <a:xfrm>
              <a:off x="6775441" y="1945619"/>
              <a:ext cx="753745" cy="956050"/>
              <a:chOff x="8109223" y="3675876"/>
              <a:chExt cx="753745" cy="956050"/>
            </a:xfrm>
          </p:grpSpPr>
          <p:pic>
            <p:nvPicPr>
              <p:cNvPr id="693" name="Picture 1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25000"/>
                        </a14:imgEffect>
                        <a14:imgEffect>
                          <a14:brightnessContrast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09223" y="3900406"/>
                <a:ext cx="753745" cy="7315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94" name="TextBox 693"/>
              <p:cNvSpPr txBox="1"/>
              <p:nvPr/>
            </p:nvSpPr>
            <p:spPr>
              <a:xfrm>
                <a:off x="8277225" y="3675876"/>
                <a:ext cx="44916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p21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" name="Group 2"/>
            <p:cNvGrpSpPr>
              <a:grpSpLocks noChangeAspect="1"/>
            </p:cNvGrpSpPr>
            <p:nvPr/>
          </p:nvGrpSpPr>
          <p:grpSpPr bwMode="auto">
            <a:xfrm>
              <a:off x="152400" y="280520"/>
              <a:ext cx="8915362" cy="5996782"/>
              <a:chOff x="615" y="672"/>
              <a:chExt cx="4179" cy="2861"/>
            </a:xfrm>
          </p:grpSpPr>
          <p:sp>
            <p:nvSpPr>
              <p:cNvPr id="407" name="Freeform 3"/>
              <p:cNvSpPr>
                <a:spLocks noChangeAspect="1"/>
              </p:cNvSpPr>
              <p:nvPr/>
            </p:nvSpPr>
            <p:spPr bwMode="auto">
              <a:xfrm>
                <a:off x="1080" y="672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" name="Freeform 4"/>
              <p:cNvSpPr>
                <a:spLocks noChangeAspect="1"/>
              </p:cNvSpPr>
              <p:nvPr/>
            </p:nvSpPr>
            <p:spPr bwMode="auto">
              <a:xfrm>
                <a:off x="1080" y="744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" name="Freeform 5"/>
              <p:cNvSpPr>
                <a:spLocks noChangeAspect="1"/>
              </p:cNvSpPr>
              <p:nvPr/>
            </p:nvSpPr>
            <p:spPr bwMode="auto">
              <a:xfrm>
                <a:off x="1127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" name="Freeform 6"/>
              <p:cNvSpPr>
                <a:spLocks noChangeAspect="1"/>
              </p:cNvSpPr>
              <p:nvPr/>
            </p:nvSpPr>
            <p:spPr bwMode="auto">
              <a:xfrm>
                <a:off x="1127" y="744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" name="Freeform 7"/>
              <p:cNvSpPr>
                <a:spLocks noChangeAspect="1"/>
              </p:cNvSpPr>
              <p:nvPr/>
            </p:nvSpPr>
            <p:spPr bwMode="auto">
              <a:xfrm>
                <a:off x="4654" y="673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" name="Freeform 8"/>
              <p:cNvSpPr>
                <a:spLocks noChangeAspect="1"/>
              </p:cNvSpPr>
              <p:nvPr/>
            </p:nvSpPr>
            <p:spPr bwMode="auto">
              <a:xfrm>
                <a:off x="4654" y="745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8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8" y="28"/>
                    </a:cubicBezTo>
                    <a:cubicBezTo>
                      <a:pt x="27" y="28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" name="Freeform 9"/>
              <p:cNvSpPr>
                <a:spLocks noChangeAspect="1"/>
              </p:cNvSpPr>
              <p:nvPr/>
            </p:nvSpPr>
            <p:spPr bwMode="auto">
              <a:xfrm>
                <a:off x="4701" y="673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2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2" y="54"/>
                    </a:cubicBezTo>
                    <a:cubicBezTo>
                      <a:pt x="24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1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3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" name="Freeform 10"/>
              <p:cNvSpPr>
                <a:spLocks noChangeAspect="1"/>
              </p:cNvSpPr>
              <p:nvPr/>
            </p:nvSpPr>
            <p:spPr bwMode="auto">
              <a:xfrm>
                <a:off x="4701" y="745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5 w 55"/>
                  <a:gd name="T9" fmla="*/ 26 h 82"/>
                  <a:gd name="T10" fmla="*/ 34 w 55"/>
                  <a:gd name="T11" fmla="*/ 28 h 82"/>
                  <a:gd name="T12" fmla="*/ 28 w 55"/>
                  <a:gd name="T13" fmla="*/ 28 h 82"/>
                  <a:gd name="T14" fmla="*/ 26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1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5" y="17"/>
                      <a:pt x="35" y="26"/>
                    </a:cubicBezTo>
                    <a:cubicBezTo>
                      <a:pt x="35" y="27"/>
                      <a:pt x="35" y="28"/>
                      <a:pt x="34" y="28"/>
                    </a:cubicBezTo>
                    <a:cubicBezTo>
                      <a:pt x="32" y="28"/>
                      <a:pt x="30" y="28"/>
                      <a:pt x="28" y="28"/>
                    </a:cubicBezTo>
                    <a:cubicBezTo>
                      <a:pt x="27" y="28"/>
                      <a:pt x="26" y="28"/>
                      <a:pt x="26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1" y="20"/>
                    </a:cubicBezTo>
                    <a:cubicBezTo>
                      <a:pt x="21" y="23"/>
                      <a:pt x="20" y="26"/>
                      <a:pt x="20" y="29"/>
                    </a:cubicBezTo>
                    <a:cubicBezTo>
                      <a:pt x="9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" name="Freeform 11"/>
              <p:cNvSpPr>
                <a:spLocks noChangeAspect="1"/>
              </p:cNvSpPr>
              <p:nvPr/>
            </p:nvSpPr>
            <p:spPr bwMode="auto">
              <a:xfrm>
                <a:off x="4514" y="673"/>
                <a:ext cx="45" cy="68"/>
              </a:xfrm>
              <a:custGeom>
                <a:avLst/>
                <a:gdLst>
                  <a:gd name="T0" fmla="*/ 20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4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5 w 55"/>
                  <a:gd name="T25" fmla="*/ 53 h 83"/>
                  <a:gd name="T26" fmla="*/ 15 w 55"/>
                  <a:gd name="T27" fmla="*/ 60 h 83"/>
                  <a:gd name="T28" fmla="*/ 17 w 55"/>
                  <a:gd name="T29" fmla="*/ 83 h 83"/>
                  <a:gd name="T30" fmla="*/ 23 w 55"/>
                  <a:gd name="T31" fmla="*/ 83 h 83"/>
                  <a:gd name="T32" fmla="*/ 20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0" y="60"/>
                    </a:moveTo>
                    <a:cubicBezTo>
                      <a:pt x="20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" name="Freeform 12"/>
              <p:cNvSpPr>
                <a:spLocks noChangeAspect="1"/>
              </p:cNvSpPr>
              <p:nvPr/>
            </p:nvSpPr>
            <p:spPr bwMode="auto">
              <a:xfrm>
                <a:off x="4514" y="745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7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29" y="27"/>
                      <a:pt x="27" y="27"/>
                    </a:cubicBezTo>
                    <a:cubicBezTo>
                      <a:pt x="26" y="27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7" name="Freeform 13"/>
              <p:cNvSpPr>
                <a:spLocks noChangeAspect="1"/>
              </p:cNvSpPr>
              <p:nvPr/>
            </p:nvSpPr>
            <p:spPr bwMode="auto">
              <a:xfrm>
                <a:off x="4560" y="673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8" name="Freeform 14"/>
              <p:cNvSpPr>
                <a:spLocks noChangeAspect="1"/>
              </p:cNvSpPr>
              <p:nvPr/>
            </p:nvSpPr>
            <p:spPr bwMode="auto">
              <a:xfrm>
                <a:off x="4560" y="745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7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5" y="25"/>
                      <a:pt x="26" y="23"/>
                      <a:pt x="26" y="20"/>
                    </a:cubicBezTo>
                    <a:cubicBezTo>
                      <a:pt x="26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9" name="Freeform 15"/>
              <p:cNvSpPr>
                <a:spLocks noChangeAspect="1"/>
              </p:cNvSpPr>
              <p:nvPr/>
            </p:nvSpPr>
            <p:spPr bwMode="auto">
              <a:xfrm>
                <a:off x="4607" y="673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0" name="Freeform 16"/>
              <p:cNvSpPr>
                <a:spLocks noChangeAspect="1"/>
              </p:cNvSpPr>
              <p:nvPr/>
            </p:nvSpPr>
            <p:spPr bwMode="auto">
              <a:xfrm>
                <a:off x="4607" y="745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1" name="Freeform 17"/>
              <p:cNvSpPr>
                <a:spLocks noChangeAspect="1"/>
              </p:cNvSpPr>
              <p:nvPr/>
            </p:nvSpPr>
            <p:spPr bwMode="auto">
              <a:xfrm>
                <a:off x="4372" y="673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2" name="Freeform 18"/>
              <p:cNvSpPr>
                <a:spLocks noChangeAspect="1"/>
              </p:cNvSpPr>
              <p:nvPr/>
            </p:nvSpPr>
            <p:spPr bwMode="auto">
              <a:xfrm>
                <a:off x="4372" y="745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3" name="Freeform 19"/>
              <p:cNvSpPr>
                <a:spLocks noChangeAspect="1"/>
              </p:cNvSpPr>
              <p:nvPr/>
            </p:nvSpPr>
            <p:spPr bwMode="auto">
              <a:xfrm>
                <a:off x="4419" y="673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4" name="Freeform 20"/>
              <p:cNvSpPr>
                <a:spLocks noChangeAspect="1"/>
              </p:cNvSpPr>
              <p:nvPr/>
            </p:nvSpPr>
            <p:spPr bwMode="auto">
              <a:xfrm>
                <a:off x="4419" y="745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" name="Freeform 21"/>
              <p:cNvSpPr>
                <a:spLocks noChangeAspect="1"/>
              </p:cNvSpPr>
              <p:nvPr/>
            </p:nvSpPr>
            <p:spPr bwMode="auto">
              <a:xfrm>
                <a:off x="4466" y="673"/>
                <a:ext cx="45" cy="68"/>
              </a:xfrm>
              <a:custGeom>
                <a:avLst/>
                <a:gdLst>
                  <a:gd name="T0" fmla="*/ 20 w 54"/>
                  <a:gd name="T1" fmla="*/ 60 h 83"/>
                  <a:gd name="T2" fmla="*/ 21 w 54"/>
                  <a:gd name="T3" fmla="*/ 54 h 83"/>
                  <a:gd name="T4" fmla="*/ 27 w 54"/>
                  <a:gd name="T5" fmla="*/ 55 h 83"/>
                  <a:gd name="T6" fmla="*/ 30 w 54"/>
                  <a:gd name="T7" fmla="*/ 55 h 83"/>
                  <a:gd name="T8" fmla="*/ 29 w 54"/>
                  <a:gd name="T9" fmla="*/ 66 h 83"/>
                  <a:gd name="T10" fmla="*/ 30 w 54"/>
                  <a:gd name="T11" fmla="*/ 83 h 83"/>
                  <a:gd name="T12" fmla="*/ 36 w 54"/>
                  <a:gd name="T13" fmla="*/ 83 h 83"/>
                  <a:gd name="T14" fmla="*/ 34 w 54"/>
                  <a:gd name="T15" fmla="*/ 66 h 83"/>
                  <a:gd name="T16" fmla="*/ 36 w 54"/>
                  <a:gd name="T17" fmla="*/ 54 h 83"/>
                  <a:gd name="T18" fmla="*/ 54 w 54"/>
                  <a:gd name="T19" fmla="*/ 28 h 83"/>
                  <a:gd name="T20" fmla="*/ 27 w 54"/>
                  <a:gd name="T21" fmla="*/ 0 h 83"/>
                  <a:gd name="T22" fmla="*/ 0 w 54"/>
                  <a:gd name="T23" fmla="*/ 28 h 83"/>
                  <a:gd name="T24" fmla="*/ 15 w 54"/>
                  <a:gd name="T25" fmla="*/ 53 h 83"/>
                  <a:gd name="T26" fmla="*/ 15 w 54"/>
                  <a:gd name="T27" fmla="*/ 60 h 83"/>
                  <a:gd name="T28" fmla="*/ 17 w 54"/>
                  <a:gd name="T29" fmla="*/ 83 h 83"/>
                  <a:gd name="T30" fmla="*/ 23 w 54"/>
                  <a:gd name="T31" fmla="*/ 83 h 83"/>
                  <a:gd name="T32" fmla="*/ 20 w 54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3">
                    <a:moveTo>
                      <a:pt x="20" y="60"/>
                    </a:moveTo>
                    <a:cubicBezTo>
                      <a:pt x="20" y="58"/>
                      <a:pt x="20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0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4" y="40"/>
                      <a:pt x="54" y="28"/>
                    </a:cubicBezTo>
                    <a:cubicBezTo>
                      <a:pt x="54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6" name="Freeform 22"/>
              <p:cNvSpPr>
                <a:spLocks noChangeAspect="1"/>
              </p:cNvSpPr>
              <p:nvPr/>
            </p:nvSpPr>
            <p:spPr bwMode="auto">
              <a:xfrm>
                <a:off x="4466" y="745"/>
                <a:ext cx="45" cy="67"/>
              </a:xfrm>
              <a:custGeom>
                <a:avLst/>
                <a:gdLst>
                  <a:gd name="T0" fmla="*/ 39 w 54"/>
                  <a:gd name="T1" fmla="*/ 30 h 82"/>
                  <a:gd name="T2" fmla="*/ 39 w 54"/>
                  <a:gd name="T3" fmla="*/ 26 h 82"/>
                  <a:gd name="T4" fmla="*/ 36 w 54"/>
                  <a:gd name="T5" fmla="*/ 0 h 82"/>
                  <a:gd name="T6" fmla="*/ 30 w 54"/>
                  <a:gd name="T7" fmla="*/ 0 h 82"/>
                  <a:gd name="T8" fmla="*/ 34 w 54"/>
                  <a:gd name="T9" fmla="*/ 26 h 82"/>
                  <a:gd name="T10" fmla="*/ 34 w 54"/>
                  <a:gd name="T11" fmla="*/ 28 h 82"/>
                  <a:gd name="T12" fmla="*/ 27 w 54"/>
                  <a:gd name="T13" fmla="*/ 27 h 82"/>
                  <a:gd name="T14" fmla="*/ 25 w 54"/>
                  <a:gd name="T15" fmla="*/ 28 h 82"/>
                  <a:gd name="T16" fmla="*/ 25 w 54"/>
                  <a:gd name="T17" fmla="*/ 20 h 82"/>
                  <a:gd name="T18" fmla="*/ 23 w 54"/>
                  <a:gd name="T19" fmla="*/ 0 h 82"/>
                  <a:gd name="T20" fmla="*/ 17 w 54"/>
                  <a:gd name="T21" fmla="*/ 0 h 82"/>
                  <a:gd name="T22" fmla="*/ 20 w 54"/>
                  <a:gd name="T23" fmla="*/ 20 h 82"/>
                  <a:gd name="T24" fmla="*/ 19 w 54"/>
                  <a:gd name="T25" fmla="*/ 29 h 82"/>
                  <a:gd name="T26" fmla="*/ 0 w 54"/>
                  <a:gd name="T27" fmla="*/ 55 h 82"/>
                  <a:gd name="T28" fmla="*/ 27 w 54"/>
                  <a:gd name="T29" fmla="*/ 82 h 82"/>
                  <a:gd name="T30" fmla="*/ 54 w 54"/>
                  <a:gd name="T31" fmla="*/ 55 h 82"/>
                  <a:gd name="T32" fmla="*/ 39 w 54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7" y="8"/>
                      <a:pt x="36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1" y="28"/>
                      <a:pt x="29" y="27"/>
                      <a:pt x="27" y="27"/>
                    </a:cubicBezTo>
                    <a:cubicBezTo>
                      <a:pt x="26" y="27"/>
                      <a:pt x="25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7"/>
                      <a:pt x="20" y="14"/>
                      <a:pt x="20" y="20"/>
                    </a:cubicBezTo>
                    <a:cubicBezTo>
                      <a:pt x="20" y="23"/>
                      <a:pt x="19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4" y="70"/>
                      <a:pt x="54" y="55"/>
                    </a:cubicBezTo>
                    <a:cubicBezTo>
                      <a:pt x="54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" name="Freeform 23"/>
              <p:cNvSpPr>
                <a:spLocks noChangeAspect="1"/>
              </p:cNvSpPr>
              <p:nvPr/>
            </p:nvSpPr>
            <p:spPr bwMode="auto">
              <a:xfrm>
                <a:off x="4325" y="673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8" name="Freeform 24"/>
              <p:cNvSpPr>
                <a:spLocks noChangeAspect="1"/>
              </p:cNvSpPr>
              <p:nvPr/>
            </p:nvSpPr>
            <p:spPr bwMode="auto">
              <a:xfrm>
                <a:off x="4325" y="745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40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40" y="27"/>
                      <a:pt x="40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7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5" y="25"/>
                      <a:pt x="26" y="23"/>
                      <a:pt x="26" y="20"/>
                    </a:cubicBezTo>
                    <a:cubicBezTo>
                      <a:pt x="26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9" name="Freeform 25"/>
              <p:cNvSpPr>
                <a:spLocks noChangeAspect="1"/>
              </p:cNvSpPr>
              <p:nvPr/>
            </p:nvSpPr>
            <p:spPr bwMode="auto">
              <a:xfrm>
                <a:off x="2632" y="672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2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2" y="54"/>
                    </a:cubicBezTo>
                    <a:cubicBezTo>
                      <a:pt x="24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" name="Freeform 26"/>
              <p:cNvSpPr>
                <a:spLocks noChangeAspect="1"/>
              </p:cNvSpPr>
              <p:nvPr/>
            </p:nvSpPr>
            <p:spPr bwMode="auto">
              <a:xfrm>
                <a:off x="2632" y="744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5 w 55"/>
                  <a:gd name="T9" fmla="*/ 26 h 82"/>
                  <a:gd name="T10" fmla="*/ 34 w 55"/>
                  <a:gd name="T11" fmla="*/ 28 h 82"/>
                  <a:gd name="T12" fmla="*/ 28 w 55"/>
                  <a:gd name="T13" fmla="*/ 28 h 82"/>
                  <a:gd name="T14" fmla="*/ 26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1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5" y="17"/>
                      <a:pt x="35" y="26"/>
                    </a:cubicBezTo>
                    <a:cubicBezTo>
                      <a:pt x="35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8" y="28"/>
                    </a:cubicBezTo>
                    <a:cubicBezTo>
                      <a:pt x="27" y="28"/>
                      <a:pt x="26" y="28"/>
                      <a:pt x="26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1" y="20"/>
                    </a:cubicBezTo>
                    <a:cubicBezTo>
                      <a:pt x="21" y="23"/>
                      <a:pt x="20" y="26"/>
                      <a:pt x="20" y="29"/>
                    </a:cubicBezTo>
                    <a:cubicBezTo>
                      <a:pt x="9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" name="Freeform 27"/>
              <p:cNvSpPr>
                <a:spLocks noChangeAspect="1"/>
              </p:cNvSpPr>
              <p:nvPr/>
            </p:nvSpPr>
            <p:spPr bwMode="auto">
              <a:xfrm>
                <a:off x="2680" y="672"/>
                <a:ext cx="44" cy="68"/>
              </a:xfrm>
              <a:custGeom>
                <a:avLst/>
                <a:gdLst>
                  <a:gd name="T0" fmla="*/ 20 w 54"/>
                  <a:gd name="T1" fmla="*/ 60 h 83"/>
                  <a:gd name="T2" fmla="*/ 21 w 54"/>
                  <a:gd name="T3" fmla="*/ 54 h 83"/>
                  <a:gd name="T4" fmla="*/ 27 w 54"/>
                  <a:gd name="T5" fmla="*/ 55 h 83"/>
                  <a:gd name="T6" fmla="*/ 30 w 54"/>
                  <a:gd name="T7" fmla="*/ 55 h 83"/>
                  <a:gd name="T8" fmla="*/ 29 w 54"/>
                  <a:gd name="T9" fmla="*/ 66 h 83"/>
                  <a:gd name="T10" fmla="*/ 31 w 54"/>
                  <a:gd name="T11" fmla="*/ 83 h 83"/>
                  <a:gd name="T12" fmla="*/ 36 w 54"/>
                  <a:gd name="T13" fmla="*/ 83 h 83"/>
                  <a:gd name="T14" fmla="*/ 34 w 54"/>
                  <a:gd name="T15" fmla="*/ 66 h 83"/>
                  <a:gd name="T16" fmla="*/ 36 w 54"/>
                  <a:gd name="T17" fmla="*/ 54 h 83"/>
                  <a:gd name="T18" fmla="*/ 54 w 54"/>
                  <a:gd name="T19" fmla="*/ 28 h 83"/>
                  <a:gd name="T20" fmla="*/ 27 w 54"/>
                  <a:gd name="T21" fmla="*/ 0 h 83"/>
                  <a:gd name="T22" fmla="*/ 0 w 54"/>
                  <a:gd name="T23" fmla="*/ 28 h 83"/>
                  <a:gd name="T24" fmla="*/ 15 w 54"/>
                  <a:gd name="T25" fmla="*/ 53 h 83"/>
                  <a:gd name="T26" fmla="*/ 15 w 54"/>
                  <a:gd name="T27" fmla="*/ 60 h 83"/>
                  <a:gd name="T28" fmla="*/ 17 w 54"/>
                  <a:gd name="T29" fmla="*/ 83 h 83"/>
                  <a:gd name="T30" fmla="*/ 23 w 54"/>
                  <a:gd name="T31" fmla="*/ 83 h 83"/>
                  <a:gd name="T32" fmla="*/ 20 w 54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3">
                    <a:moveTo>
                      <a:pt x="20" y="60"/>
                    </a:moveTo>
                    <a:cubicBezTo>
                      <a:pt x="20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4" y="40"/>
                      <a:pt x="54" y="28"/>
                    </a:cubicBezTo>
                    <a:cubicBezTo>
                      <a:pt x="54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2" name="Freeform 28"/>
              <p:cNvSpPr>
                <a:spLocks noChangeAspect="1"/>
              </p:cNvSpPr>
              <p:nvPr/>
            </p:nvSpPr>
            <p:spPr bwMode="auto">
              <a:xfrm>
                <a:off x="2680" y="744"/>
                <a:ext cx="44" cy="67"/>
              </a:xfrm>
              <a:custGeom>
                <a:avLst/>
                <a:gdLst>
                  <a:gd name="T0" fmla="*/ 39 w 54"/>
                  <a:gd name="T1" fmla="*/ 30 h 82"/>
                  <a:gd name="T2" fmla="*/ 39 w 54"/>
                  <a:gd name="T3" fmla="*/ 26 h 82"/>
                  <a:gd name="T4" fmla="*/ 36 w 54"/>
                  <a:gd name="T5" fmla="*/ 0 h 82"/>
                  <a:gd name="T6" fmla="*/ 31 w 54"/>
                  <a:gd name="T7" fmla="*/ 0 h 82"/>
                  <a:gd name="T8" fmla="*/ 34 w 54"/>
                  <a:gd name="T9" fmla="*/ 26 h 82"/>
                  <a:gd name="T10" fmla="*/ 34 w 54"/>
                  <a:gd name="T11" fmla="*/ 28 h 82"/>
                  <a:gd name="T12" fmla="*/ 27 w 54"/>
                  <a:gd name="T13" fmla="*/ 28 h 82"/>
                  <a:gd name="T14" fmla="*/ 25 w 54"/>
                  <a:gd name="T15" fmla="*/ 28 h 82"/>
                  <a:gd name="T16" fmla="*/ 25 w 54"/>
                  <a:gd name="T17" fmla="*/ 20 h 82"/>
                  <a:gd name="T18" fmla="*/ 23 w 54"/>
                  <a:gd name="T19" fmla="*/ 0 h 82"/>
                  <a:gd name="T20" fmla="*/ 17 w 54"/>
                  <a:gd name="T21" fmla="*/ 0 h 82"/>
                  <a:gd name="T22" fmla="*/ 20 w 54"/>
                  <a:gd name="T23" fmla="*/ 20 h 82"/>
                  <a:gd name="T24" fmla="*/ 19 w 54"/>
                  <a:gd name="T25" fmla="*/ 29 h 82"/>
                  <a:gd name="T26" fmla="*/ 0 w 54"/>
                  <a:gd name="T27" fmla="*/ 55 h 82"/>
                  <a:gd name="T28" fmla="*/ 27 w 54"/>
                  <a:gd name="T29" fmla="*/ 82 h 82"/>
                  <a:gd name="T30" fmla="*/ 54 w 54"/>
                  <a:gd name="T31" fmla="*/ 55 h 82"/>
                  <a:gd name="T32" fmla="*/ 39 w 54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29" y="28"/>
                      <a:pt x="27" y="28"/>
                    </a:cubicBezTo>
                    <a:cubicBezTo>
                      <a:pt x="26" y="28"/>
                      <a:pt x="25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4" y="70"/>
                      <a:pt x="54" y="55"/>
                    </a:cubicBezTo>
                    <a:cubicBezTo>
                      <a:pt x="54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3" name="Freeform 29"/>
              <p:cNvSpPr>
                <a:spLocks noChangeAspect="1"/>
              </p:cNvSpPr>
              <p:nvPr/>
            </p:nvSpPr>
            <p:spPr bwMode="auto">
              <a:xfrm>
                <a:off x="2727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4" name="Freeform 30"/>
              <p:cNvSpPr>
                <a:spLocks noChangeAspect="1"/>
              </p:cNvSpPr>
              <p:nvPr/>
            </p:nvSpPr>
            <p:spPr bwMode="auto">
              <a:xfrm>
                <a:off x="2727" y="744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8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7" y="28"/>
                    </a:cubicBezTo>
                    <a:cubicBezTo>
                      <a:pt x="26" y="28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5" name="Freeform 31"/>
              <p:cNvSpPr>
                <a:spLocks noChangeAspect="1"/>
              </p:cNvSpPr>
              <p:nvPr/>
            </p:nvSpPr>
            <p:spPr bwMode="auto">
              <a:xfrm>
                <a:off x="2492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6" name="Freeform 32"/>
              <p:cNvSpPr>
                <a:spLocks noChangeAspect="1"/>
              </p:cNvSpPr>
              <p:nvPr/>
            </p:nvSpPr>
            <p:spPr bwMode="auto">
              <a:xfrm>
                <a:off x="2492" y="744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8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7" y="28"/>
                    </a:cubicBezTo>
                    <a:cubicBezTo>
                      <a:pt x="27" y="28"/>
                      <a:pt x="26" y="28"/>
                      <a:pt x="25" y="28"/>
                    </a:cubicBezTo>
                    <a:cubicBezTo>
                      <a:pt x="25" y="25"/>
                      <a:pt x="26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7" name="Freeform 33"/>
              <p:cNvSpPr>
                <a:spLocks noChangeAspect="1"/>
              </p:cNvSpPr>
              <p:nvPr/>
            </p:nvSpPr>
            <p:spPr bwMode="auto">
              <a:xfrm>
                <a:off x="2538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9" y="55"/>
                      <a:pt x="30" y="55"/>
                      <a:pt x="30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8" name="Freeform 34"/>
              <p:cNvSpPr>
                <a:spLocks noChangeAspect="1"/>
              </p:cNvSpPr>
              <p:nvPr/>
            </p:nvSpPr>
            <p:spPr bwMode="auto">
              <a:xfrm>
                <a:off x="2538" y="744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8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7" y="28"/>
                    </a:cubicBezTo>
                    <a:cubicBezTo>
                      <a:pt x="27" y="28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9" name="Freeform 35"/>
              <p:cNvSpPr>
                <a:spLocks noChangeAspect="1"/>
              </p:cNvSpPr>
              <p:nvPr/>
            </p:nvSpPr>
            <p:spPr bwMode="auto">
              <a:xfrm>
                <a:off x="2585" y="672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" name="Freeform 36"/>
              <p:cNvSpPr>
                <a:spLocks noChangeAspect="1"/>
              </p:cNvSpPr>
              <p:nvPr/>
            </p:nvSpPr>
            <p:spPr bwMode="auto">
              <a:xfrm>
                <a:off x="2585" y="744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8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8" y="28"/>
                    </a:cubicBezTo>
                    <a:cubicBezTo>
                      <a:pt x="27" y="28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1" name="Freeform 37"/>
              <p:cNvSpPr>
                <a:spLocks noChangeAspect="1"/>
              </p:cNvSpPr>
              <p:nvPr/>
            </p:nvSpPr>
            <p:spPr bwMode="auto">
              <a:xfrm>
                <a:off x="2350" y="672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2" name="Freeform 38"/>
              <p:cNvSpPr>
                <a:spLocks noChangeAspect="1"/>
              </p:cNvSpPr>
              <p:nvPr/>
            </p:nvSpPr>
            <p:spPr bwMode="auto">
              <a:xfrm>
                <a:off x="2350" y="744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8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8" y="28"/>
                    </a:cubicBezTo>
                    <a:cubicBezTo>
                      <a:pt x="27" y="28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3" name="Freeform 39"/>
              <p:cNvSpPr>
                <a:spLocks noChangeAspect="1"/>
              </p:cNvSpPr>
              <p:nvPr/>
            </p:nvSpPr>
            <p:spPr bwMode="auto">
              <a:xfrm>
                <a:off x="2397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2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2" y="54"/>
                    </a:cubicBezTo>
                    <a:cubicBezTo>
                      <a:pt x="24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1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3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4" name="Freeform 40"/>
              <p:cNvSpPr>
                <a:spLocks noChangeAspect="1"/>
              </p:cNvSpPr>
              <p:nvPr/>
            </p:nvSpPr>
            <p:spPr bwMode="auto">
              <a:xfrm>
                <a:off x="2397" y="744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5 w 55"/>
                  <a:gd name="T9" fmla="*/ 26 h 82"/>
                  <a:gd name="T10" fmla="*/ 34 w 55"/>
                  <a:gd name="T11" fmla="*/ 28 h 82"/>
                  <a:gd name="T12" fmla="*/ 28 w 55"/>
                  <a:gd name="T13" fmla="*/ 28 h 82"/>
                  <a:gd name="T14" fmla="*/ 26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1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5" y="17"/>
                      <a:pt x="35" y="26"/>
                    </a:cubicBezTo>
                    <a:cubicBezTo>
                      <a:pt x="35" y="27"/>
                      <a:pt x="35" y="28"/>
                      <a:pt x="34" y="28"/>
                    </a:cubicBezTo>
                    <a:cubicBezTo>
                      <a:pt x="32" y="28"/>
                      <a:pt x="30" y="28"/>
                      <a:pt x="28" y="28"/>
                    </a:cubicBezTo>
                    <a:cubicBezTo>
                      <a:pt x="27" y="28"/>
                      <a:pt x="26" y="28"/>
                      <a:pt x="26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1" y="20"/>
                    </a:cubicBezTo>
                    <a:cubicBezTo>
                      <a:pt x="21" y="23"/>
                      <a:pt x="20" y="26"/>
                      <a:pt x="20" y="29"/>
                    </a:cubicBezTo>
                    <a:cubicBezTo>
                      <a:pt x="9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" name="Freeform 41"/>
              <p:cNvSpPr>
                <a:spLocks noChangeAspect="1"/>
              </p:cNvSpPr>
              <p:nvPr/>
            </p:nvSpPr>
            <p:spPr bwMode="auto">
              <a:xfrm>
                <a:off x="2445" y="672"/>
                <a:ext cx="45" cy="68"/>
              </a:xfrm>
              <a:custGeom>
                <a:avLst/>
                <a:gdLst>
                  <a:gd name="T0" fmla="*/ 20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4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5 w 55"/>
                  <a:gd name="T25" fmla="*/ 53 h 83"/>
                  <a:gd name="T26" fmla="*/ 15 w 55"/>
                  <a:gd name="T27" fmla="*/ 60 h 83"/>
                  <a:gd name="T28" fmla="*/ 17 w 55"/>
                  <a:gd name="T29" fmla="*/ 83 h 83"/>
                  <a:gd name="T30" fmla="*/ 23 w 55"/>
                  <a:gd name="T31" fmla="*/ 83 h 83"/>
                  <a:gd name="T32" fmla="*/ 20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0" y="60"/>
                    </a:moveTo>
                    <a:cubicBezTo>
                      <a:pt x="20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6" name="Freeform 42"/>
              <p:cNvSpPr>
                <a:spLocks noChangeAspect="1"/>
              </p:cNvSpPr>
              <p:nvPr/>
            </p:nvSpPr>
            <p:spPr bwMode="auto">
              <a:xfrm>
                <a:off x="2445" y="744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8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7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29" y="28"/>
                      <a:pt x="27" y="28"/>
                    </a:cubicBezTo>
                    <a:cubicBezTo>
                      <a:pt x="26" y="28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7" name="Freeform 43"/>
              <p:cNvSpPr>
                <a:spLocks noChangeAspect="1"/>
              </p:cNvSpPr>
              <p:nvPr/>
            </p:nvSpPr>
            <p:spPr bwMode="auto">
              <a:xfrm>
                <a:off x="2210" y="672"/>
                <a:ext cx="45" cy="68"/>
              </a:xfrm>
              <a:custGeom>
                <a:avLst/>
                <a:gdLst>
                  <a:gd name="T0" fmla="*/ 20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4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5 w 55"/>
                  <a:gd name="T25" fmla="*/ 53 h 83"/>
                  <a:gd name="T26" fmla="*/ 15 w 55"/>
                  <a:gd name="T27" fmla="*/ 60 h 83"/>
                  <a:gd name="T28" fmla="*/ 17 w 55"/>
                  <a:gd name="T29" fmla="*/ 83 h 83"/>
                  <a:gd name="T30" fmla="*/ 23 w 55"/>
                  <a:gd name="T31" fmla="*/ 83 h 83"/>
                  <a:gd name="T32" fmla="*/ 20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0" y="60"/>
                    </a:moveTo>
                    <a:cubicBezTo>
                      <a:pt x="20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" name="Freeform 44"/>
              <p:cNvSpPr>
                <a:spLocks noChangeAspect="1"/>
              </p:cNvSpPr>
              <p:nvPr/>
            </p:nvSpPr>
            <p:spPr bwMode="auto">
              <a:xfrm>
                <a:off x="2210" y="744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7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29" y="27"/>
                      <a:pt x="27" y="27"/>
                    </a:cubicBezTo>
                    <a:cubicBezTo>
                      <a:pt x="26" y="27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9" name="Freeform 45"/>
              <p:cNvSpPr>
                <a:spLocks noChangeAspect="1"/>
              </p:cNvSpPr>
              <p:nvPr/>
            </p:nvSpPr>
            <p:spPr bwMode="auto">
              <a:xfrm>
                <a:off x="2256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" name="Freeform 46"/>
              <p:cNvSpPr>
                <a:spLocks noChangeAspect="1"/>
              </p:cNvSpPr>
              <p:nvPr/>
            </p:nvSpPr>
            <p:spPr bwMode="auto">
              <a:xfrm>
                <a:off x="2256" y="744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7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5" y="25"/>
                      <a:pt x="26" y="23"/>
                      <a:pt x="26" y="20"/>
                    </a:cubicBezTo>
                    <a:cubicBezTo>
                      <a:pt x="26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1" name="Freeform 47"/>
              <p:cNvSpPr>
                <a:spLocks noChangeAspect="1"/>
              </p:cNvSpPr>
              <p:nvPr/>
            </p:nvSpPr>
            <p:spPr bwMode="auto">
              <a:xfrm>
                <a:off x="2303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2" name="Freeform 48"/>
              <p:cNvSpPr>
                <a:spLocks noChangeAspect="1"/>
              </p:cNvSpPr>
              <p:nvPr/>
            </p:nvSpPr>
            <p:spPr bwMode="auto">
              <a:xfrm>
                <a:off x="2303" y="744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3" name="Freeform 49"/>
              <p:cNvSpPr>
                <a:spLocks noChangeAspect="1"/>
              </p:cNvSpPr>
              <p:nvPr/>
            </p:nvSpPr>
            <p:spPr bwMode="auto">
              <a:xfrm>
                <a:off x="2068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4" name="Freeform 50"/>
              <p:cNvSpPr>
                <a:spLocks noChangeAspect="1"/>
              </p:cNvSpPr>
              <p:nvPr/>
            </p:nvSpPr>
            <p:spPr bwMode="auto">
              <a:xfrm>
                <a:off x="2068" y="744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5" name="Freeform 51"/>
              <p:cNvSpPr>
                <a:spLocks noChangeAspect="1"/>
              </p:cNvSpPr>
              <p:nvPr/>
            </p:nvSpPr>
            <p:spPr bwMode="auto">
              <a:xfrm>
                <a:off x="2115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6" name="Freeform 52"/>
              <p:cNvSpPr>
                <a:spLocks noChangeAspect="1"/>
              </p:cNvSpPr>
              <p:nvPr/>
            </p:nvSpPr>
            <p:spPr bwMode="auto">
              <a:xfrm>
                <a:off x="2115" y="744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7" name="Freeform 53"/>
              <p:cNvSpPr>
                <a:spLocks noChangeAspect="1"/>
              </p:cNvSpPr>
              <p:nvPr/>
            </p:nvSpPr>
            <p:spPr bwMode="auto">
              <a:xfrm>
                <a:off x="2162" y="672"/>
                <a:ext cx="45" cy="68"/>
              </a:xfrm>
              <a:custGeom>
                <a:avLst/>
                <a:gdLst>
                  <a:gd name="T0" fmla="*/ 20 w 54"/>
                  <a:gd name="T1" fmla="*/ 60 h 83"/>
                  <a:gd name="T2" fmla="*/ 21 w 54"/>
                  <a:gd name="T3" fmla="*/ 54 h 83"/>
                  <a:gd name="T4" fmla="*/ 27 w 54"/>
                  <a:gd name="T5" fmla="*/ 55 h 83"/>
                  <a:gd name="T6" fmla="*/ 30 w 54"/>
                  <a:gd name="T7" fmla="*/ 55 h 83"/>
                  <a:gd name="T8" fmla="*/ 29 w 54"/>
                  <a:gd name="T9" fmla="*/ 66 h 83"/>
                  <a:gd name="T10" fmla="*/ 30 w 54"/>
                  <a:gd name="T11" fmla="*/ 83 h 83"/>
                  <a:gd name="T12" fmla="*/ 36 w 54"/>
                  <a:gd name="T13" fmla="*/ 83 h 83"/>
                  <a:gd name="T14" fmla="*/ 34 w 54"/>
                  <a:gd name="T15" fmla="*/ 66 h 83"/>
                  <a:gd name="T16" fmla="*/ 36 w 54"/>
                  <a:gd name="T17" fmla="*/ 54 h 83"/>
                  <a:gd name="T18" fmla="*/ 54 w 54"/>
                  <a:gd name="T19" fmla="*/ 28 h 83"/>
                  <a:gd name="T20" fmla="*/ 27 w 54"/>
                  <a:gd name="T21" fmla="*/ 0 h 83"/>
                  <a:gd name="T22" fmla="*/ 0 w 54"/>
                  <a:gd name="T23" fmla="*/ 28 h 83"/>
                  <a:gd name="T24" fmla="*/ 15 w 54"/>
                  <a:gd name="T25" fmla="*/ 53 h 83"/>
                  <a:gd name="T26" fmla="*/ 15 w 54"/>
                  <a:gd name="T27" fmla="*/ 60 h 83"/>
                  <a:gd name="T28" fmla="*/ 17 w 54"/>
                  <a:gd name="T29" fmla="*/ 83 h 83"/>
                  <a:gd name="T30" fmla="*/ 23 w 54"/>
                  <a:gd name="T31" fmla="*/ 83 h 83"/>
                  <a:gd name="T32" fmla="*/ 20 w 54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3">
                    <a:moveTo>
                      <a:pt x="20" y="60"/>
                    </a:moveTo>
                    <a:cubicBezTo>
                      <a:pt x="20" y="58"/>
                      <a:pt x="20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0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4" y="40"/>
                      <a:pt x="54" y="28"/>
                    </a:cubicBezTo>
                    <a:cubicBezTo>
                      <a:pt x="54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8" name="Freeform 54"/>
              <p:cNvSpPr>
                <a:spLocks noChangeAspect="1"/>
              </p:cNvSpPr>
              <p:nvPr/>
            </p:nvSpPr>
            <p:spPr bwMode="auto">
              <a:xfrm>
                <a:off x="2162" y="744"/>
                <a:ext cx="45" cy="67"/>
              </a:xfrm>
              <a:custGeom>
                <a:avLst/>
                <a:gdLst>
                  <a:gd name="T0" fmla="*/ 39 w 54"/>
                  <a:gd name="T1" fmla="*/ 30 h 82"/>
                  <a:gd name="T2" fmla="*/ 39 w 54"/>
                  <a:gd name="T3" fmla="*/ 26 h 82"/>
                  <a:gd name="T4" fmla="*/ 36 w 54"/>
                  <a:gd name="T5" fmla="*/ 0 h 82"/>
                  <a:gd name="T6" fmla="*/ 30 w 54"/>
                  <a:gd name="T7" fmla="*/ 0 h 82"/>
                  <a:gd name="T8" fmla="*/ 34 w 54"/>
                  <a:gd name="T9" fmla="*/ 26 h 82"/>
                  <a:gd name="T10" fmla="*/ 34 w 54"/>
                  <a:gd name="T11" fmla="*/ 28 h 82"/>
                  <a:gd name="T12" fmla="*/ 27 w 54"/>
                  <a:gd name="T13" fmla="*/ 27 h 82"/>
                  <a:gd name="T14" fmla="*/ 25 w 54"/>
                  <a:gd name="T15" fmla="*/ 28 h 82"/>
                  <a:gd name="T16" fmla="*/ 25 w 54"/>
                  <a:gd name="T17" fmla="*/ 20 h 82"/>
                  <a:gd name="T18" fmla="*/ 23 w 54"/>
                  <a:gd name="T19" fmla="*/ 0 h 82"/>
                  <a:gd name="T20" fmla="*/ 17 w 54"/>
                  <a:gd name="T21" fmla="*/ 0 h 82"/>
                  <a:gd name="T22" fmla="*/ 20 w 54"/>
                  <a:gd name="T23" fmla="*/ 20 h 82"/>
                  <a:gd name="T24" fmla="*/ 19 w 54"/>
                  <a:gd name="T25" fmla="*/ 29 h 82"/>
                  <a:gd name="T26" fmla="*/ 0 w 54"/>
                  <a:gd name="T27" fmla="*/ 55 h 82"/>
                  <a:gd name="T28" fmla="*/ 27 w 54"/>
                  <a:gd name="T29" fmla="*/ 82 h 82"/>
                  <a:gd name="T30" fmla="*/ 54 w 54"/>
                  <a:gd name="T31" fmla="*/ 55 h 82"/>
                  <a:gd name="T32" fmla="*/ 39 w 54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7" y="8"/>
                      <a:pt x="36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1" y="28"/>
                      <a:pt x="29" y="27"/>
                      <a:pt x="27" y="27"/>
                    </a:cubicBezTo>
                    <a:cubicBezTo>
                      <a:pt x="26" y="27"/>
                      <a:pt x="25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7"/>
                      <a:pt x="20" y="14"/>
                      <a:pt x="20" y="20"/>
                    </a:cubicBezTo>
                    <a:cubicBezTo>
                      <a:pt x="20" y="23"/>
                      <a:pt x="19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4" y="70"/>
                      <a:pt x="54" y="55"/>
                    </a:cubicBezTo>
                    <a:cubicBezTo>
                      <a:pt x="54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9" name="Freeform 55"/>
              <p:cNvSpPr>
                <a:spLocks noChangeAspect="1"/>
              </p:cNvSpPr>
              <p:nvPr/>
            </p:nvSpPr>
            <p:spPr bwMode="auto">
              <a:xfrm>
                <a:off x="1927" y="672"/>
                <a:ext cx="44" cy="68"/>
              </a:xfrm>
              <a:custGeom>
                <a:avLst/>
                <a:gdLst>
                  <a:gd name="T0" fmla="*/ 20 w 54"/>
                  <a:gd name="T1" fmla="*/ 60 h 83"/>
                  <a:gd name="T2" fmla="*/ 21 w 54"/>
                  <a:gd name="T3" fmla="*/ 54 h 83"/>
                  <a:gd name="T4" fmla="*/ 27 w 54"/>
                  <a:gd name="T5" fmla="*/ 55 h 83"/>
                  <a:gd name="T6" fmla="*/ 30 w 54"/>
                  <a:gd name="T7" fmla="*/ 55 h 83"/>
                  <a:gd name="T8" fmla="*/ 29 w 54"/>
                  <a:gd name="T9" fmla="*/ 66 h 83"/>
                  <a:gd name="T10" fmla="*/ 31 w 54"/>
                  <a:gd name="T11" fmla="*/ 83 h 83"/>
                  <a:gd name="T12" fmla="*/ 36 w 54"/>
                  <a:gd name="T13" fmla="*/ 83 h 83"/>
                  <a:gd name="T14" fmla="*/ 34 w 54"/>
                  <a:gd name="T15" fmla="*/ 66 h 83"/>
                  <a:gd name="T16" fmla="*/ 36 w 54"/>
                  <a:gd name="T17" fmla="*/ 54 h 83"/>
                  <a:gd name="T18" fmla="*/ 54 w 54"/>
                  <a:gd name="T19" fmla="*/ 28 h 83"/>
                  <a:gd name="T20" fmla="*/ 27 w 54"/>
                  <a:gd name="T21" fmla="*/ 0 h 83"/>
                  <a:gd name="T22" fmla="*/ 0 w 54"/>
                  <a:gd name="T23" fmla="*/ 28 h 83"/>
                  <a:gd name="T24" fmla="*/ 15 w 54"/>
                  <a:gd name="T25" fmla="*/ 53 h 83"/>
                  <a:gd name="T26" fmla="*/ 15 w 54"/>
                  <a:gd name="T27" fmla="*/ 60 h 83"/>
                  <a:gd name="T28" fmla="*/ 17 w 54"/>
                  <a:gd name="T29" fmla="*/ 83 h 83"/>
                  <a:gd name="T30" fmla="*/ 23 w 54"/>
                  <a:gd name="T31" fmla="*/ 83 h 83"/>
                  <a:gd name="T32" fmla="*/ 20 w 54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3">
                    <a:moveTo>
                      <a:pt x="20" y="60"/>
                    </a:moveTo>
                    <a:cubicBezTo>
                      <a:pt x="20" y="58"/>
                      <a:pt x="20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4" y="40"/>
                      <a:pt x="54" y="28"/>
                    </a:cubicBezTo>
                    <a:cubicBezTo>
                      <a:pt x="54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0" name="Freeform 56"/>
              <p:cNvSpPr>
                <a:spLocks noChangeAspect="1"/>
              </p:cNvSpPr>
              <p:nvPr/>
            </p:nvSpPr>
            <p:spPr bwMode="auto">
              <a:xfrm>
                <a:off x="1927" y="744"/>
                <a:ext cx="44" cy="67"/>
              </a:xfrm>
              <a:custGeom>
                <a:avLst/>
                <a:gdLst>
                  <a:gd name="T0" fmla="*/ 39 w 54"/>
                  <a:gd name="T1" fmla="*/ 30 h 82"/>
                  <a:gd name="T2" fmla="*/ 39 w 54"/>
                  <a:gd name="T3" fmla="*/ 26 h 82"/>
                  <a:gd name="T4" fmla="*/ 36 w 54"/>
                  <a:gd name="T5" fmla="*/ 0 h 82"/>
                  <a:gd name="T6" fmla="*/ 31 w 54"/>
                  <a:gd name="T7" fmla="*/ 0 h 82"/>
                  <a:gd name="T8" fmla="*/ 34 w 54"/>
                  <a:gd name="T9" fmla="*/ 26 h 82"/>
                  <a:gd name="T10" fmla="*/ 34 w 54"/>
                  <a:gd name="T11" fmla="*/ 28 h 82"/>
                  <a:gd name="T12" fmla="*/ 27 w 54"/>
                  <a:gd name="T13" fmla="*/ 27 h 82"/>
                  <a:gd name="T14" fmla="*/ 25 w 54"/>
                  <a:gd name="T15" fmla="*/ 28 h 82"/>
                  <a:gd name="T16" fmla="*/ 25 w 54"/>
                  <a:gd name="T17" fmla="*/ 20 h 82"/>
                  <a:gd name="T18" fmla="*/ 23 w 54"/>
                  <a:gd name="T19" fmla="*/ 0 h 82"/>
                  <a:gd name="T20" fmla="*/ 17 w 54"/>
                  <a:gd name="T21" fmla="*/ 0 h 82"/>
                  <a:gd name="T22" fmla="*/ 20 w 54"/>
                  <a:gd name="T23" fmla="*/ 20 h 82"/>
                  <a:gd name="T24" fmla="*/ 19 w 54"/>
                  <a:gd name="T25" fmla="*/ 29 h 82"/>
                  <a:gd name="T26" fmla="*/ 0 w 54"/>
                  <a:gd name="T27" fmla="*/ 55 h 82"/>
                  <a:gd name="T28" fmla="*/ 27 w 54"/>
                  <a:gd name="T29" fmla="*/ 82 h 82"/>
                  <a:gd name="T30" fmla="*/ 54 w 54"/>
                  <a:gd name="T31" fmla="*/ 55 h 82"/>
                  <a:gd name="T32" fmla="*/ 39 w 54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7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1" y="28"/>
                      <a:pt x="29" y="27"/>
                      <a:pt x="27" y="27"/>
                    </a:cubicBezTo>
                    <a:cubicBezTo>
                      <a:pt x="26" y="27"/>
                      <a:pt x="25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19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4" y="70"/>
                      <a:pt x="54" y="55"/>
                    </a:cubicBezTo>
                    <a:cubicBezTo>
                      <a:pt x="54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1" name="Freeform 57"/>
              <p:cNvSpPr>
                <a:spLocks noChangeAspect="1"/>
              </p:cNvSpPr>
              <p:nvPr/>
            </p:nvSpPr>
            <p:spPr bwMode="auto">
              <a:xfrm>
                <a:off x="1974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4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2" name="Freeform 58"/>
              <p:cNvSpPr>
                <a:spLocks noChangeAspect="1"/>
              </p:cNvSpPr>
              <p:nvPr/>
            </p:nvSpPr>
            <p:spPr bwMode="auto">
              <a:xfrm>
                <a:off x="1974" y="744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29" y="27"/>
                      <a:pt x="27" y="27"/>
                    </a:cubicBezTo>
                    <a:cubicBezTo>
                      <a:pt x="26" y="27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3" name="Freeform 59"/>
              <p:cNvSpPr>
                <a:spLocks noChangeAspect="1"/>
              </p:cNvSpPr>
              <p:nvPr/>
            </p:nvSpPr>
            <p:spPr bwMode="auto">
              <a:xfrm>
                <a:off x="2021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4" name="Freeform 60"/>
              <p:cNvSpPr>
                <a:spLocks noChangeAspect="1"/>
              </p:cNvSpPr>
              <p:nvPr/>
            </p:nvSpPr>
            <p:spPr bwMode="auto">
              <a:xfrm>
                <a:off x="2021" y="744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40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40" y="27"/>
                      <a:pt x="40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7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5" y="25"/>
                      <a:pt x="26" y="23"/>
                      <a:pt x="26" y="20"/>
                    </a:cubicBezTo>
                    <a:cubicBezTo>
                      <a:pt x="26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5" name="Freeform 61"/>
              <p:cNvSpPr>
                <a:spLocks noChangeAspect="1"/>
              </p:cNvSpPr>
              <p:nvPr/>
            </p:nvSpPr>
            <p:spPr bwMode="auto">
              <a:xfrm>
                <a:off x="1785" y="672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6" name="Freeform 62"/>
              <p:cNvSpPr>
                <a:spLocks noChangeAspect="1"/>
              </p:cNvSpPr>
              <p:nvPr/>
            </p:nvSpPr>
            <p:spPr bwMode="auto">
              <a:xfrm>
                <a:off x="1785" y="744"/>
                <a:ext cx="46" cy="67"/>
              </a:xfrm>
              <a:custGeom>
                <a:avLst/>
                <a:gdLst>
                  <a:gd name="T0" fmla="*/ 39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7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5" y="25"/>
                      <a:pt x="26" y="23"/>
                      <a:pt x="26" y="20"/>
                    </a:cubicBezTo>
                    <a:cubicBezTo>
                      <a:pt x="26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7" name="Freeform 63"/>
              <p:cNvSpPr>
                <a:spLocks noChangeAspect="1"/>
              </p:cNvSpPr>
              <p:nvPr/>
            </p:nvSpPr>
            <p:spPr bwMode="auto">
              <a:xfrm>
                <a:off x="1833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8" name="Freeform 64"/>
              <p:cNvSpPr>
                <a:spLocks noChangeAspect="1"/>
              </p:cNvSpPr>
              <p:nvPr/>
            </p:nvSpPr>
            <p:spPr bwMode="auto">
              <a:xfrm>
                <a:off x="1833" y="744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9" name="Freeform 65"/>
              <p:cNvSpPr>
                <a:spLocks noChangeAspect="1"/>
              </p:cNvSpPr>
              <p:nvPr/>
            </p:nvSpPr>
            <p:spPr bwMode="auto">
              <a:xfrm>
                <a:off x="1880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4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0" name="Freeform 66"/>
              <p:cNvSpPr>
                <a:spLocks noChangeAspect="1"/>
              </p:cNvSpPr>
              <p:nvPr/>
            </p:nvSpPr>
            <p:spPr bwMode="auto">
              <a:xfrm>
                <a:off x="1880" y="744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1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1" y="20"/>
                    </a:cubicBezTo>
                    <a:cubicBezTo>
                      <a:pt x="21" y="23"/>
                      <a:pt x="20" y="26"/>
                      <a:pt x="20" y="29"/>
                    </a:cubicBezTo>
                    <a:cubicBezTo>
                      <a:pt x="9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" name="Freeform 67"/>
              <p:cNvSpPr>
                <a:spLocks noChangeAspect="1"/>
              </p:cNvSpPr>
              <p:nvPr/>
            </p:nvSpPr>
            <p:spPr bwMode="auto">
              <a:xfrm>
                <a:off x="1645" y="672"/>
                <a:ext cx="44" cy="68"/>
              </a:xfrm>
              <a:custGeom>
                <a:avLst/>
                <a:gdLst>
                  <a:gd name="T0" fmla="*/ 21 w 55"/>
                  <a:gd name="T1" fmla="*/ 60 h 83"/>
                  <a:gd name="T2" fmla="*/ 22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2" y="54"/>
                    </a:cubicBezTo>
                    <a:cubicBezTo>
                      <a:pt x="24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" name="Freeform 68"/>
              <p:cNvSpPr>
                <a:spLocks noChangeAspect="1"/>
              </p:cNvSpPr>
              <p:nvPr/>
            </p:nvSpPr>
            <p:spPr bwMode="auto">
              <a:xfrm>
                <a:off x="1645" y="744"/>
                <a:ext cx="44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5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6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1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5" y="17"/>
                      <a:pt x="35" y="26"/>
                    </a:cubicBezTo>
                    <a:cubicBezTo>
                      <a:pt x="35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6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1" y="20"/>
                    </a:cubicBezTo>
                    <a:cubicBezTo>
                      <a:pt x="21" y="23"/>
                      <a:pt x="20" y="26"/>
                      <a:pt x="20" y="29"/>
                    </a:cubicBezTo>
                    <a:cubicBezTo>
                      <a:pt x="9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" name="Freeform 69"/>
              <p:cNvSpPr>
                <a:spLocks noChangeAspect="1"/>
              </p:cNvSpPr>
              <p:nvPr/>
            </p:nvSpPr>
            <p:spPr bwMode="auto">
              <a:xfrm>
                <a:off x="1692" y="672"/>
                <a:ext cx="44" cy="68"/>
              </a:xfrm>
              <a:custGeom>
                <a:avLst/>
                <a:gdLst>
                  <a:gd name="T0" fmla="*/ 20 w 54"/>
                  <a:gd name="T1" fmla="*/ 60 h 83"/>
                  <a:gd name="T2" fmla="*/ 21 w 54"/>
                  <a:gd name="T3" fmla="*/ 54 h 83"/>
                  <a:gd name="T4" fmla="*/ 27 w 54"/>
                  <a:gd name="T5" fmla="*/ 55 h 83"/>
                  <a:gd name="T6" fmla="*/ 30 w 54"/>
                  <a:gd name="T7" fmla="*/ 55 h 83"/>
                  <a:gd name="T8" fmla="*/ 29 w 54"/>
                  <a:gd name="T9" fmla="*/ 66 h 83"/>
                  <a:gd name="T10" fmla="*/ 31 w 54"/>
                  <a:gd name="T11" fmla="*/ 83 h 83"/>
                  <a:gd name="T12" fmla="*/ 36 w 54"/>
                  <a:gd name="T13" fmla="*/ 83 h 83"/>
                  <a:gd name="T14" fmla="*/ 34 w 54"/>
                  <a:gd name="T15" fmla="*/ 66 h 83"/>
                  <a:gd name="T16" fmla="*/ 36 w 54"/>
                  <a:gd name="T17" fmla="*/ 54 h 83"/>
                  <a:gd name="T18" fmla="*/ 54 w 54"/>
                  <a:gd name="T19" fmla="*/ 28 h 83"/>
                  <a:gd name="T20" fmla="*/ 27 w 54"/>
                  <a:gd name="T21" fmla="*/ 0 h 83"/>
                  <a:gd name="T22" fmla="*/ 0 w 54"/>
                  <a:gd name="T23" fmla="*/ 28 h 83"/>
                  <a:gd name="T24" fmla="*/ 15 w 54"/>
                  <a:gd name="T25" fmla="*/ 53 h 83"/>
                  <a:gd name="T26" fmla="*/ 15 w 54"/>
                  <a:gd name="T27" fmla="*/ 60 h 83"/>
                  <a:gd name="T28" fmla="*/ 17 w 54"/>
                  <a:gd name="T29" fmla="*/ 83 h 83"/>
                  <a:gd name="T30" fmla="*/ 23 w 54"/>
                  <a:gd name="T31" fmla="*/ 83 h 83"/>
                  <a:gd name="T32" fmla="*/ 20 w 54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3">
                    <a:moveTo>
                      <a:pt x="20" y="60"/>
                    </a:moveTo>
                    <a:cubicBezTo>
                      <a:pt x="20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4" y="40"/>
                      <a:pt x="54" y="28"/>
                    </a:cubicBezTo>
                    <a:cubicBezTo>
                      <a:pt x="54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" name="Freeform 70"/>
              <p:cNvSpPr>
                <a:spLocks noChangeAspect="1"/>
              </p:cNvSpPr>
              <p:nvPr/>
            </p:nvSpPr>
            <p:spPr bwMode="auto">
              <a:xfrm>
                <a:off x="1692" y="744"/>
                <a:ext cx="44" cy="67"/>
              </a:xfrm>
              <a:custGeom>
                <a:avLst/>
                <a:gdLst>
                  <a:gd name="T0" fmla="*/ 39 w 54"/>
                  <a:gd name="T1" fmla="*/ 30 h 82"/>
                  <a:gd name="T2" fmla="*/ 39 w 54"/>
                  <a:gd name="T3" fmla="*/ 26 h 82"/>
                  <a:gd name="T4" fmla="*/ 36 w 54"/>
                  <a:gd name="T5" fmla="*/ 0 h 82"/>
                  <a:gd name="T6" fmla="*/ 31 w 54"/>
                  <a:gd name="T7" fmla="*/ 0 h 82"/>
                  <a:gd name="T8" fmla="*/ 34 w 54"/>
                  <a:gd name="T9" fmla="*/ 26 h 82"/>
                  <a:gd name="T10" fmla="*/ 34 w 54"/>
                  <a:gd name="T11" fmla="*/ 28 h 82"/>
                  <a:gd name="T12" fmla="*/ 27 w 54"/>
                  <a:gd name="T13" fmla="*/ 27 h 82"/>
                  <a:gd name="T14" fmla="*/ 25 w 54"/>
                  <a:gd name="T15" fmla="*/ 28 h 82"/>
                  <a:gd name="T16" fmla="*/ 25 w 54"/>
                  <a:gd name="T17" fmla="*/ 20 h 82"/>
                  <a:gd name="T18" fmla="*/ 23 w 54"/>
                  <a:gd name="T19" fmla="*/ 0 h 82"/>
                  <a:gd name="T20" fmla="*/ 17 w 54"/>
                  <a:gd name="T21" fmla="*/ 0 h 82"/>
                  <a:gd name="T22" fmla="*/ 20 w 54"/>
                  <a:gd name="T23" fmla="*/ 20 h 82"/>
                  <a:gd name="T24" fmla="*/ 19 w 54"/>
                  <a:gd name="T25" fmla="*/ 29 h 82"/>
                  <a:gd name="T26" fmla="*/ 0 w 54"/>
                  <a:gd name="T27" fmla="*/ 55 h 82"/>
                  <a:gd name="T28" fmla="*/ 27 w 54"/>
                  <a:gd name="T29" fmla="*/ 82 h 82"/>
                  <a:gd name="T30" fmla="*/ 54 w 54"/>
                  <a:gd name="T31" fmla="*/ 55 h 82"/>
                  <a:gd name="T32" fmla="*/ 39 w 54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29" y="27"/>
                      <a:pt x="27" y="27"/>
                    </a:cubicBezTo>
                    <a:cubicBezTo>
                      <a:pt x="26" y="27"/>
                      <a:pt x="25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4" y="70"/>
                      <a:pt x="54" y="55"/>
                    </a:cubicBezTo>
                    <a:cubicBezTo>
                      <a:pt x="54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" name="Freeform 71"/>
              <p:cNvSpPr>
                <a:spLocks noChangeAspect="1"/>
              </p:cNvSpPr>
              <p:nvPr/>
            </p:nvSpPr>
            <p:spPr bwMode="auto">
              <a:xfrm>
                <a:off x="1739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6" name="Freeform 72"/>
              <p:cNvSpPr>
                <a:spLocks noChangeAspect="1"/>
              </p:cNvSpPr>
              <p:nvPr/>
            </p:nvSpPr>
            <p:spPr bwMode="auto">
              <a:xfrm>
                <a:off x="1739" y="744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7" y="27"/>
                    </a:cubicBezTo>
                    <a:cubicBezTo>
                      <a:pt x="26" y="27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7" name="Freeform 73"/>
              <p:cNvSpPr>
                <a:spLocks noChangeAspect="1"/>
              </p:cNvSpPr>
              <p:nvPr/>
            </p:nvSpPr>
            <p:spPr bwMode="auto">
              <a:xfrm>
                <a:off x="1504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8" name="Freeform 74"/>
              <p:cNvSpPr>
                <a:spLocks noChangeAspect="1"/>
              </p:cNvSpPr>
              <p:nvPr/>
            </p:nvSpPr>
            <p:spPr bwMode="auto">
              <a:xfrm>
                <a:off x="1504" y="744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7" y="27"/>
                    </a:cubicBezTo>
                    <a:cubicBezTo>
                      <a:pt x="26" y="27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9" name="Freeform 75"/>
              <p:cNvSpPr>
                <a:spLocks noChangeAspect="1"/>
              </p:cNvSpPr>
              <p:nvPr/>
            </p:nvSpPr>
            <p:spPr bwMode="auto">
              <a:xfrm>
                <a:off x="1550" y="672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30" y="55"/>
                      <a:pt x="30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0" name="Freeform 76"/>
              <p:cNvSpPr>
                <a:spLocks noChangeAspect="1"/>
              </p:cNvSpPr>
              <p:nvPr/>
            </p:nvSpPr>
            <p:spPr bwMode="auto">
              <a:xfrm>
                <a:off x="1550" y="744"/>
                <a:ext cx="46" cy="67"/>
              </a:xfrm>
              <a:custGeom>
                <a:avLst/>
                <a:gdLst>
                  <a:gd name="T0" fmla="*/ 39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7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" name="Freeform 77"/>
              <p:cNvSpPr>
                <a:spLocks noChangeAspect="1"/>
              </p:cNvSpPr>
              <p:nvPr/>
            </p:nvSpPr>
            <p:spPr bwMode="auto">
              <a:xfrm>
                <a:off x="1597" y="672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2" name="Freeform 78"/>
              <p:cNvSpPr>
                <a:spLocks noChangeAspect="1"/>
              </p:cNvSpPr>
              <p:nvPr/>
            </p:nvSpPr>
            <p:spPr bwMode="auto">
              <a:xfrm>
                <a:off x="1597" y="744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" name="Freeform 79"/>
              <p:cNvSpPr>
                <a:spLocks noChangeAspect="1"/>
              </p:cNvSpPr>
              <p:nvPr/>
            </p:nvSpPr>
            <p:spPr bwMode="auto">
              <a:xfrm>
                <a:off x="1362" y="672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" name="Freeform 80"/>
              <p:cNvSpPr>
                <a:spLocks noChangeAspect="1"/>
              </p:cNvSpPr>
              <p:nvPr/>
            </p:nvSpPr>
            <p:spPr bwMode="auto">
              <a:xfrm>
                <a:off x="1362" y="744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" name="Freeform 81"/>
              <p:cNvSpPr>
                <a:spLocks noChangeAspect="1"/>
              </p:cNvSpPr>
              <p:nvPr/>
            </p:nvSpPr>
            <p:spPr bwMode="auto">
              <a:xfrm>
                <a:off x="1409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2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2" y="54"/>
                    </a:cubicBezTo>
                    <a:cubicBezTo>
                      <a:pt x="24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3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" name="Freeform 82"/>
              <p:cNvSpPr>
                <a:spLocks noChangeAspect="1"/>
              </p:cNvSpPr>
              <p:nvPr/>
            </p:nvSpPr>
            <p:spPr bwMode="auto">
              <a:xfrm>
                <a:off x="1409" y="744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5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6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1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5" y="17"/>
                      <a:pt x="35" y="26"/>
                    </a:cubicBezTo>
                    <a:cubicBezTo>
                      <a:pt x="35" y="27"/>
                      <a:pt x="35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6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1" y="20"/>
                    </a:cubicBezTo>
                    <a:cubicBezTo>
                      <a:pt x="21" y="23"/>
                      <a:pt x="20" y="26"/>
                      <a:pt x="20" y="29"/>
                    </a:cubicBezTo>
                    <a:cubicBezTo>
                      <a:pt x="9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" name="Freeform 83"/>
              <p:cNvSpPr>
                <a:spLocks noChangeAspect="1"/>
              </p:cNvSpPr>
              <p:nvPr/>
            </p:nvSpPr>
            <p:spPr bwMode="auto">
              <a:xfrm>
                <a:off x="1457" y="672"/>
                <a:ext cx="45" cy="68"/>
              </a:xfrm>
              <a:custGeom>
                <a:avLst/>
                <a:gdLst>
                  <a:gd name="T0" fmla="*/ 20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4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5 w 55"/>
                  <a:gd name="T25" fmla="*/ 53 h 83"/>
                  <a:gd name="T26" fmla="*/ 15 w 55"/>
                  <a:gd name="T27" fmla="*/ 60 h 83"/>
                  <a:gd name="T28" fmla="*/ 17 w 55"/>
                  <a:gd name="T29" fmla="*/ 83 h 83"/>
                  <a:gd name="T30" fmla="*/ 23 w 55"/>
                  <a:gd name="T31" fmla="*/ 83 h 83"/>
                  <a:gd name="T32" fmla="*/ 20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0" y="60"/>
                    </a:moveTo>
                    <a:cubicBezTo>
                      <a:pt x="20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" name="Freeform 84"/>
              <p:cNvSpPr>
                <a:spLocks noChangeAspect="1"/>
              </p:cNvSpPr>
              <p:nvPr/>
            </p:nvSpPr>
            <p:spPr bwMode="auto">
              <a:xfrm>
                <a:off x="1457" y="744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7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29" y="27"/>
                      <a:pt x="27" y="27"/>
                    </a:cubicBezTo>
                    <a:cubicBezTo>
                      <a:pt x="26" y="27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9" name="Freeform 85"/>
              <p:cNvSpPr>
                <a:spLocks noChangeAspect="1"/>
              </p:cNvSpPr>
              <p:nvPr/>
            </p:nvSpPr>
            <p:spPr bwMode="auto">
              <a:xfrm>
                <a:off x="1222" y="672"/>
                <a:ext cx="45" cy="68"/>
              </a:xfrm>
              <a:custGeom>
                <a:avLst/>
                <a:gdLst>
                  <a:gd name="T0" fmla="*/ 20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4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5 w 55"/>
                  <a:gd name="T25" fmla="*/ 53 h 83"/>
                  <a:gd name="T26" fmla="*/ 15 w 55"/>
                  <a:gd name="T27" fmla="*/ 60 h 83"/>
                  <a:gd name="T28" fmla="*/ 17 w 55"/>
                  <a:gd name="T29" fmla="*/ 83 h 83"/>
                  <a:gd name="T30" fmla="*/ 23 w 55"/>
                  <a:gd name="T31" fmla="*/ 83 h 83"/>
                  <a:gd name="T32" fmla="*/ 20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0" y="60"/>
                    </a:moveTo>
                    <a:cubicBezTo>
                      <a:pt x="20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0" name="Freeform 86"/>
              <p:cNvSpPr>
                <a:spLocks noChangeAspect="1"/>
              </p:cNvSpPr>
              <p:nvPr/>
            </p:nvSpPr>
            <p:spPr bwMode="auto">
              <a:xfrm>
                <a:off x="1222" y="744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7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29" y="27"/>
                      <a:pt x="27" y="27"/>
                    </a:cubicBezTo>
                    <a:cubicBezTo>
                      <a:pt x="26" y="27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1" name="Freeform 87"/>
              <p:cNvSpPr>
                <a:spLocks noChangeAspect="1"/>
              </p:cNvSpPr>
              <p:nvPr/>
            </p:nvSpPr>
            <p:spPr bwMode="auto">
              <a:xfrm>
                <a:off x="1268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2" name="Freeform 88"/>
              <p:cNvSpPr>
                <a:spLocks noChangeAspect="1"/>
              </p:cNvSpPr>
              <p:nvPr/>
            </p:nvSpPr>
            <p:spPr bwMode="auto">
              <a:xfrm>
                <a:off x="1268" y="744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7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5" y="25"/>
                      <a:pt x="26" y="23"/>
                      <a:pt x="26" y="20"/>
                    </a:cubicBezTo>
                    <a:cubicBezTo>
                      <a:pt x="26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3" name="Freeform 89"/>
              <p:cNvSpPr>
                <a:spLocks noChangeAspect="1"/>
              </p:cNvSpPr>
              <p:nvPr/>
            </p:nvSpPr>
            <p:spPr bwMode="auto">
              <a:xfrm>
                <a:off x="1315" y="672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4" name="Freeform 90"/>
              <p:cNvSpPr>
                <a:spLocks noChangeAspect="1"/>
              </p:cNvSpPr>
              <p:nvPr/>
            </p:nvSpPr>
            <p:spPr bwMode="auto">
              <a:xfrm>
                <a:off x="1315" y="744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5" name="Freeform 91"/>
              <p:cNvSpPr>
                <a:spLocks noChangeAspect="1"/>
              </p:cNvSpPr>
              <p:nvPr/>
            </p:nvSpPr>
            <p:spPr bwMode="auto">
              <a:xfrm>
                <a:off x="1175" y="672"/>
                <a:ext cx="44" cy="68"/>
              </a:xfrm>
              <a:custGeom>
                <a:avLst/>
                <a:gdLst>
                  <a:gd name="T0" fmla="*/ 20 w 54"/>
                  <a:gd name="T1" fmla="*/ 60 h 83"/>
                  <a:gd name="T2" fmla="*/ 21 w 54"/>
                  <a:gd name="T3" fmla="*/ 54 h 83"/>
                  <a:gd name="T4" fmla="*/ 27 w 54"/>
                  <a:gd name="T5" fmla="*/ 55 h 83"/>
                  <a:gd name="T6" fmla="*/ 30 w 54"/>
                  <a:gd name="T7" fmla="*/ 55 h 83"/>
                  <a:gd name="T8" fmla="*/ 29 w 54"/>
                  <a:gd name="T9" fmla="*/ 66 h 83"/>
                  <a:gd name="T10" fmla="*/ 30 w 54"/>
                  <a:gd name="T11" fmla="*/ 83 h 83"/>
                  <a:gd name="T12" fmla="*/ 36 w 54"/>
                  <a:gd name="T13" fmla="*/ 83 h 83"/>
                  <a:gd name="T14" fmla="*/ 34 w 54"/>
                  <a:gd name="T15" fmla="*/ 66 h 83"/>
                  <a:gd name="T16" fmla="*/ 36 w 54"/>
                  <a:gd name="T17" fmla="*/ 54 h 83"/>
                  <a:gd name="T18" fmla="*/ 54 w 54"/>
                  <a:gd name="T19" fmla="*/ 28 h 83"/>
                  <a:gd name="T20" fmla="*/ 27 w 54"/>
                  <a:gd name="T21" fmla="*/ 0 h 83"/>
                  <a:gd name="T22" fmla="*/ 0 w 54"/>
                  <a:gd name="T23" fmla="*/ 28 h 83"/>
                  <a:gd name="T24" fmla="*/ 15 w 54"/>
                  <a:gd name="T25" fmla="*/ 53 h 83"/>
                  <a:gd name="T26" fmla="*/ 15 w 54"/>
                  <a:gd name="T27" fmla="*/ 60 h 83"/>
                  <a:gd name="T28" fmla="*/ 17 w 54"/>
                  <a:gd name="T29" fmla="*/ 83 h 83"/>
                  <a:gd name="T30" fmla="*/ 23 w 54"/>
                  <a:gd name="T31" fmla="*/ 83 h 83"/>
                  <a:gd name="T32" fmla="*/ 20 w 54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3">
                    <a:moveTo>
                      <a:pt x="20" y="60"/>
                    </a:moveTo>
                    <a:cubicBezTo>
                      <a:pt x="20" y="58"/>
                      <a:pt x="20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0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4" y="40"/>
                      <a:pt x="54" y="28"/>
                    </a:cubicBezTo>
                    <a:cubicBezTo>
                      <a:pt x="54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6" name="Freeform 92"/>
              <p:cNvSpPr>
                <a:spLocks noChangeAspect="1"/>
              </p:cNvSpPr>
              <p:nvPr/>
            </p:nvSpPr>
            <p:spPr bwMode="auto">
              <a:xfrm>
                <a:off x="1175" y="744"/>
                <a:ext cx="44" cy="67"/>
              </a:xfrm>
              <a:custGeom>
                <a:avLst/>
                <a:gdLst>
                  <a:gd name="T0" fmla="*/ 39 w 54"/>
                  <a:gd name="T1" fmla="*/ 30 h 82"/>
                  <a:gd name="T2" fmla="*/ 39 w 54"/>
                  <a:gd name="T3" fmla="*/ 26 h 82"/>
                  <a:gd name="T4" fmla="*/ 36 w 54"/>
                  <a:gd name="T5" fmla="*/ 0 h 82"/>
                  <a:gd name="T6" fmla="*/ 30 w 54"/>
                  <a:gd name="T7" fmla="*/ 0 h 82"/>
                  <a:gd name="T8" fmla="*/ 34 w 54"/>
                  <a:gd name="T9" fmla="*/ 26 h 82"/>
                  <a:gd name="T10" fmla="*/ 34 w 54"/>
                  <a:gd name="T11" fmla="*/ 28 h 82"/>
                  <a:gd name="T12" fmla="*/ 27 w 54"/>
                  <a:gd name="T13" fmla="*/ 27 h 82"/>
                  <a:gd name="T14" fmla="*/ 25 w 54"/>
                  <a:gd name="T15" fmla="*/ 28 h 82"/>
                  <a:gd name="T16" fmla="*/ 25 w 54"/>
                  <a:gd name="T17" fmla="*/ 20 h 82"/>
                  <a:gd name="T18" fmla="*/ 23 w 54"/>
                  <a:gd name="T19" fmla="*/ 0 h 82"/>
                  <a:gd name="T20" fmla="*/ 17 w 54"/>
                  <a:gd name="T21" fmla="*/ 0 h 82"/>
                  <a:gd name="T22" fmla="*/ 20 w 54"/>
                  <a:gd name="T23" fmla="*/ 20 h 82"/>
                  <a:gd name="T24" fmla="*/ 19 w 54"/>
                  <a:gd name="T25" fmla="*/ 29 h 82"/>
                  <a:gd name="T26" fmla="*/ 0 w 54"/>
                  <a:gd name="T27" fmla="*/ 55 h 82"/>
                  <a:gd name="T28" fmla="*/ 27 w 54"/>
                  <a:gd name="T29" fmla="*/ 82 h 82"/>
                  <a:gd name="T30" fmla="*/ 54 w 54"/>
                  <a:gd name="T31" fmla="*/ 55 h 82"/>
                  <a:gd name="T32" fmla="*/ 39 w 54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7" y="8"/>
                      <a:pt x="36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1" y="28"/>
                      <a:pt x="29" y="27"/>
                      <a:pt x="27" y="27"/>
                    </a:cubicBezTo>
                    <a:cubicBezTo>
                      <a:pt x="26" y="27"/>
                      <a:pt x="25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7"/>
                      <a:pt x="20" y="14"/>
                      <a:pt x="20" y="20"/>
                    </a:cubicBezTo>
                    <a:cubicBezTo>
                      <a:pt x="20" y="23"/>
                      <a:pt x="19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4" y="70"/>
                      <a:pt x="54" y="55"/>
                    </a:cubicBezTo>
                    <a:cubicBezTo>
                      <a:pt x="54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" name="Freeform 93"/>
              <p:cNvSpPr>
                <a:spLocks noChangeAspect="1"/>
              </p:cNvSpPr>
              <p:nvPr/>
            </p:nvSpPr>
            <p:spPr bwMode="auto">
              <a:xfrm>
                <a:off x="3244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8" name="Freeform 94"/>
              <p:cNvSpPr>
                <a:spLocks noChangeAspect="1"/>
              </p:cNvSpPr>
              <p:nvPr/>
            </p:nvSpPr>
            <p:spPr bwMode="auto">
              <a:xfrm>
                <a:off x="3244" y="744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8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7" y="28"/>
                    </a:cubicBezTo>
                    <a:cubicBezTo>
                      <a:pt x="27" y="28"/>
                      <a:pt x="26" y="28"/>
                      <a:pt x="25" y="28"/>
                    </a:cubicBezTo>
                    <a:cubicBezTo>
                      <a:pt x="25" y="25"/>
                      <a:pt x="26" y="23"/>
                      <a:pt x="26" y="20"/>
                    </a:cubicBezTo>
                    <a:cubicBezTo>
                      <a:pt x="26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9" name="Freeform 95"/>
              <p:cNvSpPr>
                <a:spLocks noChangeAspect="1"/>
              </p:cNvSpPr>
              <p:nvPr/>
            </p:nvSpPr>
            <p:spPr bwMode="auto">
              <a:xfrm>
                <a:off x="3291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0" name="Freeform 96"/>
              <p:cNvSpPr>
                <a:spLocks noChangeAspect="1"/>
              </p:cNvSpPr>
              <p:nvPr/>
            </p:nvSpPr>
            <p:spPr bwMode="auto">
              <a:xfrm>
                <a:off x="3291" y="744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8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8" y="28"/>
                    </a:cubicBezTo>
                    <a:cubicBezTo>
                      <a:pt x="27" y="28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" name="Freeform 97"/>
              <p:cNvSpPr>
                <a:spLocks noChangeAspect="1"/>
              </p:cNvSpPr>
              <p:nvPr/>
            </p:nvSpPr>
            <p:spPr bwMode="auto">
              <a:xfrm>
                <a:off x="3338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" name="Freeform 98"/>
              <p:cNvSpPr>
                <a:spLocks noChangeAspect="1"/>
              </p:cNvSpPr>
              <p:nvPr/>
            </p:nvSpPr>
            <p:spPr bwMode="auto">
              <a:xfrm>
                <a:off x="3338" y="744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8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8" y="28"/>
                    </a:cubicBezTo>
                    <a:cubicBezTo>
                      <a:pt x="27" y="28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3" name="Freeform 99"/>
              <p:cNvSpPr>
                <a:spLocks noChangeAspect="1"/>
              </p:cNvSpPr>
              <p:nvPr/>
            </p:nvSpPr>
            <p:spPr bwMode="auto">
              <a:xfrm>
                <a:off x="3103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4" name="Freeform 100"/>
              <p:cNvSpPr>
                <a:spLocks noChangeAspect="1"/>
              </p:cNvSpPr>
              <p:nvPr/>
            </p:nvSpPr>
            <p:spPr bwMode="auto">
              <a:xfrm>
                <a:off x="3103" y="744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8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8" y="28"/>
                    </a:cubicBezTo>
                    <a:cubicBezTo>
                      <a:pt x="27" y="28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5" name="Freeform 101"/>
              <p:cNvSpPr>
                <a:spLocks noChangeAspect="1"/>
              </p:cNvSpPr>
              <p:nvPr/>
            </p:nvSpPr>
            <p:spPr bwMode="auto">
              <a:xfrm>
                <a:off x="3150" y="672"/>
                <a:ext cx="45" cy="68"/>
              </a:xfrm>
              <a:custGeom>
                <a:avLst/>
                <a:gdLst>
                  <a:gd name="T0" fmla="*/ 20 w 54"/>
                  <a:gd name="T1" fmla="*/ 60 h 83"/>
                  <a:gd name="T2" fmla="*/ 21 w 54"/>
                  <a:gd name="T3" fmla="*/ 54 h 83"/>
                  <a:gd name="T4" fmla="*/ 27 w 54"/>
                  <a:gd name="T5" fmla="*/ 55 h 83"/>
                  <a:gd name="T6" fmla="*/ 30 w 54"/>
                  <a:gd name="T7" fmla="*/ 55 h 83"/>
                  <a:gd name="T8" fmla="*/ 29 w 54"/>
                  <a:gd name="T9" fmla="*/ 66 h 83"/>
                  <a:gd name="T10" fmla="*/ 30 w 54"/>
                  <a:gd name="T11" fmla="*/ 83 h 83"/>
                  <a:gd name="T12" fmla="*/ 36 w 54"/>
                  <a:gd name="T13" fmla="*/ 83 h 83"/>
                  <a:gd name="T14" fmla="*/ 34 w 54"/>
                  <a:gd name="T15" fmla="*/ 66 h 83"/>
                  <a:gd name="T16" fmla="*/ 36 w 54"/>
                  <a:gd name="T17" fmla="*/ 54 h 83"/>
                  <a:gd name="T18" fmla="*/ 54 w 54"/>
                  <a:gd name="T19" fmla="*/ 28 h 83"/>
                  <a:gd name="T20" fmla="*/ 27 w 54"/>
                  <a:gd name="T21" fmla="*/ 0 h 83"/>
                  <a:gd name="T22" fmla="*/ 0 w 54"/>
                  <a:gd name="T23" fmla="*/ 28 h 83"/>
                  <a:gd name="T24" fmla="*/ 15 w 54"/>
                  <a:gd name="T25" fmla="*/ 53 h 83"/>
                  <a:gd name="T26" fmla="*/ 15 w 54"/>
                  <a:gd name="T27" fmla="*/ 60 h 83"/>
                  <a:gd name="T28" fmla="*/ 17 w 54"/>
                  <a:gd name="T29" fmla="*/ 83 h 83"/>
                  <a:gd name="T30" fmla="*/ 23 w 54"/>
                  <a:gd name="T31" fmla="*/ 83 h 83"/>
                  <a:gd name="T32" fmla="*/ 20 w 54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3">
                    <a:moveTo>
                      <a:pt x="20" y="60"/>
                    </a:moveTo>
                    <a:cubicBezTo>
                      <a:pt x="20" y="58"/>
                      <a:pt x="20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0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4" y="40"/>
                      <a:pt x="54" y="28"/>
                    </a:cubicBezTo>
                    <a:cubicBezTo>
                      <a:pt x="54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6" name="Freeform 102"/>
              <p:cNvSpPr>
                <a:spLocks noChangeAspect="1"/>
              </p:cNvSpPr>
              <p:nvPr/>
            </p:nvSpPr>
            <p:spPr bwMode="auto">
              <a:xfrm>
                <a:off x="3150" y="744"/>
                <a:ext cx="45" cy="67"/>
              </a:xfrm>
              <a:custGeom>
                <a:avLst/>
                <a:gdLst>
                  <a:gd name="T0" fmla="*/ 39 w 54"/>
                  <a:gd name="T1" fmla="*/ 30 h 82"/>
                  <a:gd name="T2" fmla="*/ 39 w 54"/>
                  <a:gd name="T3" fmla="*/ 26 h 82"/>
                  <a:gd name="T4" fmla="*/ 36 w 54"/>
                  <a:gd name="T5" fmla="*/ 0 h 82"/>
                  <a:gd name="T6" fmla="*/ 30 w 54"/>
                  <a:gd name="T7" fmla="*/ 0 h 82"/>
                  <a:gd name="T8" fmla="*/ 34 w 54"/>
                  <a:gd name="T9" fmla="*/ 26 h 82"/>
                  <a:gd name="T10" fmla="*/ 34 w 54"/>
                  <a:gd name="T11" fmla="*/ 28 h 82"/>
                  <a:gd name="T12" fmla="*/ 27 w 54"/>
                  <a:gd name="T13" fmla="*/ 28 h 82"/>
                  <a:gd name="T14" fmla="*/ 25 w 54"/>
                  <a:gd name="T15" fmla="*/ 28 h 82"/>
                  <a:gd name="T16" fmla="*/ 25 w 54"/>
                  <a:gd name="T17" fmla="*/ 20 h 82"/>
                  <a:gd name="T18" fmla="*/ 23 w 54"/>
                  <a:gd name="T19" fmla="*/ 0 h 82"/>
                  <a:gd name="T20" fmla="*/ 17 w 54"/>
                  <a:gd name="T21" fmla="*/ 0 h 82"/>
                  <a:gd name="T22" fmla="*/ 20 w 54"/>
                  <a:gd name="T23" fmla="*/ 20 h 82"/>
                  <a:gd name="T24" fmla="*/ 19 w 54"/>
                  <a:gd name="T25" fmla="*/ 29 h 82"/>
                  <a:gd name="T26" fmla="*/ 0 w 54"/>
                  <a:gd name="T27" fmla="*/ 55 h 82"/>
                  <a:gd name="T28" fmla="*/ 27 w 54"/>
                  <a:gd name="T29" fmla="*/ 82 h 82"/>
                  <a:gd name="T30" fmla="*/ 54 w 54"/>
                  <a:gd name="T31" fmla="*/ 55 h 82"/>
                  <a:gd name="T32" fmla="*/ 39 w 54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7" y="8"/>
                      <a:pt x="36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1" y="28"/>
                      <a:pt x="29" y="28"/>
                      <a:pt x="27" y="28"/>
                    </a:cubicBezTo>
                    <a:cubicBezTo>
                      <a:pt x="26" y="28"/>
                      <a:pt x="25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19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4" y="70"/>
                      <a:pt x="54" y="55"/>
                    </a:cubicBezTo>
                    <a:cubicBezTo>
                      <a:pt x="54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7" name="Freeform 103"/>
              <p:cNvSpPr>
                <a:spLocks noChangeAspect="1"/>
              </p:cNvSpPr>
              <p:nvPr/>
            </p:nvSpPr>
            <p:spPr bwMode="auto">
              <a:xfrm>
                <a:off x="3197" y="672"/>
                <a:ext cx="46" cy="68"/>
              </a:xfrm>
              <a:custGeom>
                <a:avLst/>
                <a:gdLst>
                  <a:gd name="T0" fmla="*/ 20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4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5 w 55"/>
                  <a:gd name="T25" fmla="*/ 53 h 83"/>
                  <a:gd name="T26" fmla="*/ 15 w 55"/>
                  <a:gd name="T27" fmla="*/ 60 h 83"/>
                  <a:gd name="T28" fmla="*/ 17 w 55"/>
                  <a:gd name="T29" fmla="*/ 83 h 83"/>
                  <a:gd name="T30" fmla="*/ 23 w 55"/>
                  <a:gd name="T31" fmla="*/ 83 h 83"/>
                  <a:gd name="T32" fmla="*/ 20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0" y="60"/>
                    </a:moveTo>
                    <a:cubicBezTo>
                      <a:pt x="20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8" name="Freeform 104"/>
              <p:cNvSpPr>
                <a:spLocks noChangeAspect="1"/>
              </p:cNvSpPr>
              <p:nvPr/>
            </p:nvSpPr>
            <p:spPr bwMode="auto">
              <a:xfrm>
                <a:off x="3197" y="744"/>
                <a:ext cx="46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8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7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29" y="28"/>
                      <a:pt x="27" y="28"/>
                    </a:cubicBezTo>
                    <a:cubicBezTo>
                      <a:pt x="26" y="28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9" name="Freeform 105"/>
              <p:cNvSpPr>
                <a:spLocks noChangeAspect="1"/>
              </p:cNvSpPr>
              <p:nvPr/>
            </p:nvSpPr>
            <p:spPr bwMode="auto">
              <a:xfrm>
                <a:off x="2962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4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0" name="Freeform 106"/>
              <p:cNvSpPr>
                <a:spLocks noChangeAspect="1"/>
              </p:cNvSpPr>
              <p:nvPr/>
            </p:nvSpPr>
            <p:spPr bwMode="auto">
              <a:xfrm>
                <a:off x="2962" y="744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8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29" y="28"/>
                      <a:pt x="27" y="28"/>
                    </a:cubicBezTo>
                    <a:cubicBezTo>
                      <a:pt x="26" y="28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1" name="Freeform 107"/>
              <p:cNvSpPr>
                <a:spLocks noChangeAspect="1"/>
              </p:cNvSpPr>
              <p:nvPr/>
            </p:nvSpPr>
            <p:spPr bwMode="auto">
              <a:xfrm>
                <a:off x="3009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" name="Freeform 108"/>
              <p:cNvSpPr>
                <a:spLocks noChangeAspect="1"/>
              </p:cNvSpPr>
              <p:nvPr/>
            </p:nvSpPr>
            <p:spPr bwMode="auto">
              <a:xfrm>
                <a:off x="3009" y="744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40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8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7" y="28"/>
                    </a:cubicBezTo>
                    <a:cubicBezTo>
                      <a:pt x="27" y="28"/>
                      <a:pt x="26" y="28"/>
                      <a:pt x="25" y="28"/>
                    </a:cubicBezTo>
                    <a:cubicBezTo>
                      <a:pt x="25" y="25"/>
                      <a:pt x="26" y="23"/>
                      <a:pt x="26" y="20"/>
                    </a:cubicBezTo>
                    <a:cubicBezTo>
                      <a:pt x="26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" name="Freeform 109"/>
              <p:cNvSpPr>
                <a:spLocks noChangeAspect="1"/>
              </p:cNvSpPr>
              <p:nvPr/>
            </p:nvSpPr>
            <p:spPr bwMode="auto">
              <a:xfrm>
                <a:off x="3055" y="672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" name="Freeform 110"/>
              <p:cNvSpPr>
                <a:spLocks noChangeAspect="1"/>
              </p:cNvSpPr>
              <p:nvPr/>
            </p:nvSpPr>
            <p:spPr bwMode="auto">
              <a:xfrm>
                <a:off x="3055" y="744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8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8" y="28"/>
                    </a:cubicBezTo>
                    <a:cubicBezTo>
                      <a:pt x="27" y="28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5" name="Freeform 111"/>
              <p:cNvSpPr>
                <a:spLocks noChangeAspect="1"/>
              </p:cNvSpPr>
              <p:nvPr/>
            </p:nvSpPr>
            <p:spPr bwMode="auto">
              <a:xfrm>
                <a:off x="2820" y="672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" name="Freeform 112"/>
              <p:cNvSpPr>
                <a:spLocks noChangeAspect="1"/>
              </p:cNvSpPr>
              <p:nvPr/>
            </p:nvSpPr>
            <p:spPr bwMode="auto">
              <a:xfrm>
                <a:off x="2820" y="744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7" name="Freeform 113"/>
              <p:cNvSpPr>
                <a:spLocks noChangeAspect="1"/>
              </p:cNvSpPr>
              <p:nvPr/>
            </p:nvSpPr>
            <p:spPr bwMode="auto">
              <a:xfrm>
                <a:off x="2867" y="672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4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8" name="Freeform 114"/>
              <p:cNvSpPr>
                <a:spLocks noChangeAspect="1"/>
              </p:cNvSpPr>
              <p:nvPr/>
            </p:nvSpPr>
            <p:spPr bwMode="auto">
              <a:xfrm>
                <a:off x="2867" y="744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1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1" y="20"/>
                    </a:cubicBezTo>
                    <a:cubicBezTo>
                      <a:pt x="21" y="23"/>
                      <a:pt x="20" y="26"/>
                      <a:pt x="20" y="29"/>
                    </a:cubicBezTo>
                    <a:cubicBezTo>
                      <a:pt x="9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9" name="Freeform 115"/>
              <p:cNvSpPr>
                <a:spLocks noChangeAspect="1"/>
              </p:cNvSpPr>
              <p:nvPr/>
            </p:nvSpPr>
            <p:spPr bwMode="auto">
              <a:xfrm>
                <a:off x="2915" y="672"/>
                <a:ext cx="44" cy="68"/>
              </a:xfrm>
              <a:custGeom>
                <a:avLst/>
                <a:gdLst>
                  <a:gd name="T0" fmla="*/ 20 w 54"/>
                  <a:gd name="T1" fmla="*/ 60 h 83"/>
                  <a:gd name="T2" fmla="*/ 21 w 54"/>
                  <a:gd name="T3" fmla="*/ 54 h 83"/>
                  <a:gd name="T4" fmla="*/ 27 w 54"/>
                  <a:gd name="T5" fmla="*/ 55 h 83"/>
                  <a:gd name="T6" fmla="*/ 30 w 54"/>
                  <a:gd name="T7" fmla="*/ 55 h 83"/>
                  <a:gd name="T8" fmla="*/ 29 w 54"/>
                  <a:gd name="T9" fmla="*/ 66 h 83"/>
                  <a:gd name="T10" fmla="*/ 31 w 54"/>
                  <a:gd name="T11" fmla="*/ 83 h 83"/>
                  <a:gd name="T12" fmla="*/ 36 w 54"/>
                  <a:gd name="T13" fmla="*/ 83 h 83"/>
                  <a:gd name="T14" fmla="*/ 34 w 54"/>
                  <a:gd name="T15" fmla="*/ 66 h 83"/>
                  <a:gd name="T16" fmla="*/ 36 w 54"/>
                  <a:gd name="T17" fmla="*/ 54 h 83"/>
                  <a:gd name="T18" fmla="*/ 54 w 54"/>
                  <a:gd name="T19" fmla="*/ 28 h 83"/>
                  <a:gd name="T20" fmla="*/ 27 w 54"/>
                  <a:gd name="T21" fmla="*/ 0 h 83"/>
                  <a:gd name="T22" fmla="*/ 0 w 54"/>
                  <a:gd name="T23" fmla="*/ 28 h 83"/>
                  <a:gd name="T24" fmla="*/ 15 w 54"/>
                  <a:gd name="T25" fmla="*/ 53 h 83"/>
                  <a:gd name="T26" fmla="*/ 15 w 54"/>
                  <a:gd name="T27" fmla="*/ 60 h 83"/>
                  <a:gd name="T28" fmla="*/ 17 w 54"/>
                  <a:gd name="T29" fmla="*/ 83 h 83"/>
                  <a:gd name="T30" fmla="*/ 23 w 54"/>
                  <a:gd name="T31" fmla="*/ 83 h 83"/>
                  <a:gd name="T32" fmla="*/ 20 w 54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3">
                    <a:moveTo>
                      <a:pt x="20" y="60"/>
                    </a:moveTo>
                    <a:cubicBezTo>
                      <a:pt x="20" y="58"/>
                      <a:pt x="20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4" y="40"/>
                      <a:pt x="54" y="28"/>
                    </a:cubicBezTo>
                    <a:cubicBezTo>
                      <a:pt x="54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0" name="Freeform 116"/>
              <p:cNvSpPr>
                <a:spLocks noChangeAspect="1"/>
              </p:cNvSpPr>
              <p:nvPr/>
            </p:nvSpPr>
            <p:spPr bwMode="auto">
              <a:xfrm>
                <a:off x="2915" y="744"/>
                <a:ext cx="44" cy="67"/>
              </a:xfrm>
              <a:custGeom>
                <a:avLst/>
                <a:gdLst>
                  <a:gd name="T0" fmla="*/ 39 w 54"/>
                  <a:gd name="T1" fmla="*/ 30 h 82"/>
                  <a:gd name="T2" fmla="*/ 39 w 54"/>
                  <a:gd name="T3" fmla="*/ 26 h 82"/>
                  <a:gd name="T4" fmla="*/ 36 w 54"/>
                  <a:gd name="T5" fmla="*/ 0 h 82"/>
                  <a:gd name="T6" fmla="*/ 31 w 54"/>
                  <a:gd name="T7" fmla="*/ 0 h 82"/>
                  <a:gd name="T8" fmla="*/ 34 w 54"/>
                  <a:gd name="T9" fmla="*/ 26 h 82"/>
                  <a:gd name="T10" fmla="*/ 34 w 54"/>
                  <a:gd name="T11" fmla="*/ 28 h 82"/>
                  <a:gd name="T12" fmla="*/ 27 w 54"/>
                  <a:gd name="T13" fmla="*/ 27 h 82"/>
                  <a:gd name="T14" fmla="*/ 25 w 54"/>
                  <a:gd name="T15" fmla="*/ 28 h 82"/>
                  <a:gd name="T16" fmla="*/ 25 w 54"/>
                  <a:gd name="T17" fmla="*/ 20 h 82"/>
                  <a:gd name="T18" fmla="*/ 23 w 54"/>
                  <a:gd name="T19" fmla="*/ 0 h 82"/>
                  <a:gd name="T20" fmla="*/ 17 w 54"/>
                  <a:gd name="T21" fmla="*/ 0 h 82"/>
                  <a:gd name="T22" fmla="*/ 20 w 54"/>
                  <a:gd name="T23" fmla="*/ 20 h 82"/>
                  <a:gd name="T24" fmla="*/ 19 w 54"/>
                  <a:gd name="T25" fmla="*/ 29 h 82"/>
                  <a:gd name="T26" fmla="*/ 0 w 54"/>
                  <a:gd name="T27" fmla="*/ 55 h 82"/>
                  <a:gd name="T28" fmla="*/ 27 w 54"/>
                  <a:gd name="T29" fmla="*/ 82 h 82"/>
                  <a:gd name="T30" fmla="*/ 54 w 54"/>
                  <a:gd name="T31" fmla="*/ 55 h 82"/>
                  <a:gd name="T32" fmla="*/ 39 w 54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7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1" y="28"/>
                      <a:pt x="29" y="27"/>
                      <a:pt x="27" y="27"/>
                    </a:cubicBezTo>
                    <a:cubicBezTo>
                      <a:pt x="26" y="27"/>
                      <a:pt x="25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19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4" y="70"/>
                      <a:pt x="54" y="55"/>
                    </a:cubicBezTo>
                    <a:cubicBezTo>
                      <a:pt x="54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1" name="Freeform 117"/>
              <p:cNvSpPr>
                <a:spLocks noChangeAspect="1"/>
              </p:cNvSpPr>
              <p:nvPr/>
            </p:nvSpPr>
            <p:spPr bwMode="auto">
              <a:xfrm>
                <a:off x="2774" y="67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" name="Freeform 118"/>
              <p:cNvSpPr>
                <a:spLocks noChangeAspect="1"/>
              </p:cNvSpPr>
              <p:nvPr/>
            </p:nvSpPr>
            <p:spPr bwMode="auto">
              <a:xfrm>
                <a:off x="2774" y="744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7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5" y="25"/>
                      <a:pt x="26" y="23"/>
                      <a:pt x="26" y="20"/>
                    </a:cubicBezTo>
                    <a:cubicBezTo>
                      <a:pt x="26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" name="Freeform 119"/>
              <p:cNvSpPr>
                <a:spLocks noChangeAspect="1"/>
              </p:cNvSpPr>
              <p:nvPr/>
            </p:nvSpPr>
            <p:spPr bwMode="auto">
              <a:xfrm>
                <a:off x="4231" y="673"/>
                <a:ext cx="44" cy="68"/>
              </a:xfrm>
              <a:custGeom>
                <a:avLst/>
                <a:gdLst>
                  <a:gd name="T0" fmla="*/ 20 w 54"/>
                  <a:gd name="T1" fmla="*/ 60 h 83"/>
                  <a:gd name="T2" fmla="*/ 21 w 54"/>
                  <a:gd name="T3" fmla="*/ 54 h 83"/>
                  <a:gd name="T4" fmla="*/ 27 w 54"/>
                  <a:gd name="T5" fmla="*/ 55 h 83"/>
                  <a:gd name="T6" fmla="*/ 30 w 54"/>
                  <a:gd name="T7" fmla="*/ 55 h 83"/>
                  <a:gd name="T8" fmla="*/ 29 w 54"/>
                  <a:gd name="T9" fmla="*/ 66 h 83"/>
                  <a:gd name="T10" fmla="*/ 31 w 54"/>
                  <a:gd name="T11" fmla="*/ 83 h 83"/>
                  <a:gd name="T12" fmla="*/ 36 w 54"/>
                  <a:gd name="T13" fmla="*/ 83 h 83"/>
                  <a:gd name="T14" fmla="*/ 34 w 54"/>
                  <a:gd name="T15" fmla="*/ 66 h 83"/>
                  <a:gd name="T16" fmla="*/ 36 w 54"/>
                  <a:gd name="T17" fmla="*/ 54 h 83"/>
                  <a:gd name="T18" fmla="*/ 54 w 54"/>
                  <a:gd name="T19" fmla="*/ 28 h 83"/>
                  <a:gd name="T20" fmla="*/ 27 w 54"/>
                  <a:gd name="T21" fmla="*/ 0 h 83"/>
                  <a:gd name="T22" fmla="*/ 0 w 54"/>
                  <a:gd name="T23" fmla="*/ 28 h 83"/>
                  <a:gd name="T24" fmla="*/ 15 w 54"/>
                  <a:gd name="T25" fmla="*/ 53 h 83"/>
                  <a:gd name="T26" fmla="*/ 15 w 54"/>
                  <a:gd name="T27" fmla="*/ 60 h 83"/>
                  <a:gd name="T28" fmla="*/ 17 w 54"/>
                  <a:gd name="T29" fmla="*/ 83 h 83"/>
                  <a:gd name="T30" fmla="*/ 23 w 54"/>
                  <a:gd name="T31" fmla="*/ 83 h 83"/>
                  <a:gd name="T32" fmla="*/ 20 w 54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3">
                    <a:moveTo>
                      <a:pt x="20" y="60"/>
                    </a:moveTo>
                    <a:cubicBezTo>
                      <a:pt x="20" y="58"/>
                      <a:pt x="20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4" y="40"/>
                      <a:pt x="54" y="28"/>
                    </a:cubicBezTo>
                    <a:cubicBezTo>
                      <a:pt x="54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4" name="Freeform 120"/>
              <p:cNvSpPr>
                <a:spLocks noChangeAspect="1"/>
              </p:cNvSpPr>
              <p:nvPr/>
            </p:nvSpPr>
            <p:spPr bwMode="auto">
              <a:xfrm>
                <a:off x="4231" y="745"/>
                <a:ext cx="44" cy="67"/>
              </a:xfrm>
              <a:custGeom>
                <a:avLst/>
                <a:gdLst>
                  <a:gd name="T0" fmla="*/ 39 w 54"/>
                  <a:gd name="T1" fmla="*/ 30 h 82"/>
                  <a:gd name="T2" fmla="*/ 39 w 54"/>
                  <a:gd name="T3" fmla="*/ 26 h 82"/>
                  <a:gd name="T4" fmla="*/ 36 w 54"/>
                  <a:gd name="T5" fmla="*/ 0 h 82"/>
                  <a:gd name="T6" fmla="*/ 31 w 54"/>
                  <a:gd name="T7" fmla="*/ 0 h 82"/>
                  <a:gd name="T8" fmla="*/ 34 w 54"/>
                  <a:gd name="T9" fmla="*/ 26 h 82"/>
                  <a:gd name="T10" fmla="*/ 34 w 54"/>
                  <a:gd name="T11" fmla="*/ 28 h 82"/>
                  <a:gd name="T12" fmla="*/ 27 w 54"/>
                  <a:gd name="T13" fmla="*/ 27 h 82"/>
                  <a:gd name="T14" fmla="*/ 25 w 54"/>
                  <a:gd name="T15" fmla="*/ 28 h 82"/>
                  <a:gd name="T16" fmla="*/ 25 w 54"/>
                  <a:gd name="T17" fmla="*/ 20 h 82"/>
                  <a:gd name="T18" fmla="*/ 23 w 54"/>
                  <a:gd name="T19" fmla="*/ 0 h 82"/>
                  <a:gd name="T20" fmla="*/ 17 w 54"/>
                  <a:gd name="T21" fmla="*/ 0 h 82"/>
                  <a:gd name="T22" fmla="*/ 20 w 54"/>
                  <a:gd name="T23" fmla="*/ 20 h 82"/>
                  <a:gd name="T24" fmla="*/ 19 w 54"/>
                  <a:gd name="T25" fmla="*/ 29 h 82"/>
                  <a:gd name="T26" fmla="*/ 0 w 54"/>
                  <a:gd name="T27" fmla="*/ 55 h 82"/>
                  <a:gd name="T28" fmla="*/ 27 w 54"/>
                  <a:gd name="T29" fmla="*/ 82 h 82"/>
                  <a:gd name="T30" fmla="*/ 54 w 54"/>
                  <a:gd name="T31" fmla="*/ 55 h 82"/>
                  <a:gd name="T32" fmla="*/ 39 w 54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7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1" y="28"/>
                      <a:pt x="29" y="27"/>
                      <a:pt x="27" y="27"/>
                    </a:cubicBezTo>
                    <a:cubicBezTo>
                      <a:pt x="26" y="27"/>
                      <a:pt x="25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19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4" y="70"/>
                      <a:pt x="54" y="55"/>
                    </a:cubicBezTo>
                    <a:cubicBezTo>
                      <a:pt x="54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5" name="Freeform 121"/>
              <p:cNvSpPr>
                <a:spLocks noChangeAspect="1"/>
              </p:cNvSpPr>
              <p:nvPr/>
            </p:nvSpPr>
            <p:spPr bwMode="auto">
              <a:xfrm>
                <a:off x="4278" y="673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4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6" name="Freeform 122"/>
              <p:cNvSpPr>
                <a:spLocks noChangeAspect="1"/>
              </p:cNvSpPr>
              <p:nvPr/>
            </p:nvSpPr>
            <p:spPr bwMode="auto">
              <a:xfrm>
                <a:off x="4278" y="745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29" y="27"/>
                      <a:pt x="27" y="27"/>
                    </a:cubicBezTo>
                    <a:cubicBezTo>
                      <a:pt x="26" y="27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7" name="Freeform 123"/>
              <p:cNvSpPr>
                <a:spLocks noChangeAspect="1"/>
              </p:cNvSpPr>
              <p:nvPr/>
            </p:nvSpPr>
            <p:spPr bwMode="auto">
              <a:xfrm>
                <a:off x="4089" y="673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8" name="Freeform 124"/>
              <p:cNvSpPr>
                <a:spLocks noChangeAspect="1"/>
              </p:cNvSpPr>
              <p:nvPr/>
            </p:nvSpPr>
            <p:spPr bwMode="auto">
              <a:xfrm>
                <a:off x="4089" y="745"/>
                <a:ext cx="46" cy="67"/>
              </a:xfrm>
              <a:custGeom>
                <a:avLst/>
                <a:gdLst>
                  <a:gd name="T0" fmla="*/ 39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7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5" y="25"/>
                      <a:pt x="26" y="23"/>
                      <a:pt x="26" y="20"/>
                    </a:cubicBezTo>
                    <a:cubicBezTo>
                      <a:pt x="26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9" name="Freeform 125"/>
              <p:cNvSpPr>
                <a:spLocks noChangeAspect="1"/>
              </p:cNvSpPr>
              <p:nvPr/>
            </p:nvSpPr>
            <p:spPr bwMode="auto">
              <a:xfrm>
                <a:off x="4137" y="673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0" name="Freeform 126"/>
              <p:cNvSpPr>
                <a:spLocks noChangeAspect="1"/>
              </p:cNvSpPr>
              <p:nvPr/>
            </p:nvSpPr>
            <p:spPr bwMode="auto">
              <a:xfrm>
                <a:off x="4137" y="745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1" name="Freeform 127"/>
              <p:cNvSpPr>
                <a:spLocks noChangeAspect="1"/>
              </p:cNvSpPr>
              <p:nvPr/>
            </p:nvSpPr>
            <p:spPr bwMode="auto">
              <a:xfrm>
                <a:off x="4184" y="673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4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" name="Freeform 128"/>
              <p:cNvSpPr>
                <a:spLocks noChangeAspect="1"/>
              </p:cNvSpPr>
              <p:nvPr/>
            </p:nvSpPr>
            <p:spPr bwMode="auto">
              <a:xfrm>
                <a:off x="4184" y="745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1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1" y="20"/>
                    </a:cubicBezTo>
                    <a:cubicBezTo>
                      <a:pt x="21" y="23"/>
                      <a:pt x="20" y="26"/>
                      <a:pt x="20" y="29"/>
                    </a:cubicBezTo>
                    <a:cubicBezTo>
                      <a:pt x="9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" name="Freeform 129"/>
              <p:cNvSpPr>
                <a:spLocks noChangeAspect="1"/>
              </p:cNvSpPr>
              <p:nvPr/>
            </p:nvSpPr>
            <p:spPr bwMode="auto">
              <a:xfrm>
                <a:off x="3949" y="673"/>
                <a:ext cx="44" cy="68"/>
              </a:xfrm>
              <a:custGeom>
                <a:avLst/>
                <a:gdLst>
                  <a:gd name="T0" fmla="*/ 21 w 55"/>
                  <a:gd name="T1" fmla="*/ 60 h 83"/>
                  <a:gd name="T2" fmla="*/ 22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2" y="54"/>
                    </a:cubicBezTo>
                    <a:cubicBezTo>
                      <a:pt x="24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4" name="Freeform 130"/>
              <p:cNvSpPr>
                <a:spLocks noChangeAspect="1"/>
              </p:cNvSpPr>
              <p:nvPr/>
            </p:nvSpPr>
            <p:spPr bwMode="auto">
              <a:xfrm>
                <a:off x="3949" y="745"/>
                <a:ext cx="44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5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6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1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5" y="17"/>
                      <a:pt x="35" y="26"/>
                    </a:cubicBezTo>
                    <a:cubicBezTo>
                      <a:pt x="35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6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1" y="20"/>
                    </a:cubicBezTo>
                    <a:cubicBezTo>
                      <a:pt x="21" y="23"/>
                      <a:pt x="20" y="26"/>
                      <a:pt x="20" y="29"/>
                    </a:cubicBezTo>
                    <a:cubicBezTo>
                      <a:pt x="9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5" name="Freeform 131"/>
              <p:cNvSpPr>
                <a:spLocks noChangeAspect="1"/>
              </p:cNvSpPr>
              <p:nvPr/>
            </p:nvSpPr>
            <p:spPr bwMode="auto">
              <a:xfrm>
                <a:off x="3996" y="673"/>
                <a:ext cx="44" cy="68"/>
              </a:xfrm>
              <a:custGeom>
                <a:avLst/>
                <a:gdLst>
                  <a:gd name="T0" fmla="*/ 20 w 54"/>
                  <a:gd name="T1" fmla="*/ 60 h 83"/>
                  <a:gd name="T2" fmla="*/ 21 w 54"/>
                  <a:gd name="T3" fmla="*/ 54 h 83"/>
                  <a:gd name="T4" fmla="*/ 27 w 54"/>
                  <a:gd name="T5" fmla="*/ 55 h 83"/>
                  <a:gd name="T6" fmla="*/ 30 w 54"/>
                  <a:gd name="T7" fmla="*/ 55 h 83"/>
                  <a:gd name="T8" fmla="*/ 29 w 54"/>
                  <a:gd name="T9" fmla="*/ 66 h 83"/>
                  <a:gd name="T10" fmla="*/ 31 w 54"/>
                  <a:gd name="T11" fmla="*/ 83 h 83"/>
                  <a:gd name="T12" fmla="*/ 36 w 54"/>
                  <a:gd name="T13" fmla="*/ 83 h 83"/>
                  <a:gd name="T14" fmla="*/ 34 w 54"/>
                  <a:gd name="T15" fmla="*/ 66 h 83"/>
                  <a:gd name="T16" fmla="*/ 36 w 54"/>
                  <a:gd name="T17" fmla="*/ 54 h 83"/>
                  <a:gd name="T18" fmla="*/ 54 w 54"/>
                  <a:gd name="T19" fmla="*/ 28 h 83"/>
                  <a:gd name="T20" fmla="*/ 27 w 54"/>
                  <a:gd name="T21" fmla="*/ 0 h 83"/>
                  <a:gd name="T22" fmla="*/ 0 w 54"/>
                  <a:gd name="T23" fmla="*/ 28 h 83"/>
                  <a:gd name="T24" fmla="*/ 15 w 54"/>
                  <a:gd name="T25" fmla="*/ 53 h 83"/>
                  <a:gd name="T26" fmla="*/ 15 w 54"/>
                  <a:gd name="T27" fmla="*/ 60 h 83"/>
                  <a:gd name="T28" fmla="*/ 17 w 54"/>
                  <a:gd name="T29" fmla="*/ 83 h 83"/>
                  <a:gd name="T30" fmla="*/ 23 w 54"/>
                  <a:gd name="T31" fmla="*/ 83 h 83"/>
                  <a:gd name="T32" fmla="*/ 20 w 54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3">
                    <a:moveTo>
                      <a:pt x="20" y="60"/>
                    </a:moveTo>
                    <a:cubicBezTo>
                      <a:pt x="20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4" y="40"/>
                      <a:pt x="54" y="28"/>
                    </a:cubicBezTo>
                    <a:cubicBezTo>
                      <a:pt x="54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6" name="Freeform 132"/>
              <p:cNvSpPr>
                <a:spLocks noChangeAspect="1"/>
              </p:cNvSpPr>
              <p:nvPr/>
            </p:nvSpPr>
            <p:spPr bwMode="auto">
              <a:xfrm>
                <a:off x="3996" y="745"/>
                <a:ext cx="44" cy="67"/>
              </a:xfrm>
              <a:custGeom>
                <a:avLst/>
                <a:gdLst>
                  <a:gd name="T0" fmla="*/ 39 w 54"/>
                  <a:gd name="T1" fmla="*/ 30 h 82"/>
                  <a:gd name="T2" fmla="*/ 39 w 54"/>
                  <a:gd name="T3" fmla="*/ 26 h 82"/>
                  <a:gd name="T4" fmla="*/ 36 w 54"/>
                  <a:gd name="T5" fmla="*/ 0 h 82"/>
                  <a:gd name="T6" fmla="*/ 31 w 54"/>
                  <a:gd name="T7" fmla="*/ 0 h 82"/>
                  <a:gd name="T8" fmla="*/ 34 w 54"/>
                  <a:gd name="T9" fmla="*/ 26 h 82"/>
                  <a:gd name="T10" fmla="*/ 34 w 54"/>
                  <a:gd name="T11" fmla="*/ 28 h 82"/>
                  <a:gd name="T12" fmla="*/ 27 w 54"/>
                  <a:gd name="T13" fmla="*/ 27 h 82"/>
                  <a:gd name="T14" fmla="*/ 25 w 54"/>
                  <a:gd name="T15" fmla="*/ 28 h 82"/>
                  <a:gd name="T16" fmla="*/ 25 w 54"/>
                  <a:gd name="T17" fmla="*/ 20 h 82"/>
                  <a:gd name="T18" fmla="*/ 23 w 54"/>
                  <a:gd name="T19" fmla="*/ 0 h 82"/>
                  <a:gd name="T20" fmla="*/ 17 w 54"/>
                  <a:gd name="T21" fmla="*/ 0 h 82"/>
                  <a:gd name="T22" fmla="*/ 20 w 54"/>
                  <a:gd name="T23" fmla="*/ 20 h 82"/>
                  <a:gd name="T24" fmla="*/ 19 w 54"/>
                  <a:gd name="T25" fmla="*/ 29 h 82"/>
                  <a:gd name="T26" fmla="*/ 0 w 54"/>
                  <a:gd name="T27" fmla="*/ 55 h 82"/>
                  <a:gd name="T28" fmla="*/ 27 w 54"/>
                  <a:gd name="T29" fmla="*/ 82 h 82"/>
                  <a:gd name="T30" fmla="*/ 54 w 54"/>
                  <a:gd name="T31" fmla="*/ 55 h 82"/>
                  <a:gd name="T32" fmla="*/ 39 w 54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29" y="27"/>
                      <a:pt x="27" y="27"/>
                    </a:cubicBezTo>
                    <a:cubicBezTo>
                      <a:pt x="26" y="27"/>
                      <a:pt x="25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4" y="70"/>
                      <a:pt x="54" y="55"/>
                    </a:cubicBezTo>
                    <a:cubicBezTo>
                      <a:pt x="54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7" name="Freeform 133"/>
              <p:cNvSpPr>
                <a:spLocks noChangeAspect="1"/>
              </p:cNvSpPr>
              <p:nvPr/>
            </p:nvSpPr>
            <p:spPr bwMode="auto">
              <a:xfrm>
                <a:off x="4043" y="673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8" name="Freeform 134"/>
              <p:cNvSpPr>
                <a:spLocks noChangeAspect="1"/>
              </p:cNvSpPr>
              <p:nvPr/>
            </p:nvSpPr>
            <p:spPr bwMode="auto">
              <a:xfrm>
                <a:off x="4043" y="745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7" y="27"/>
                    </a:cubicBezTo>
                    <a:cubicBezTo>
                      <a:pt x="26" y="27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9" name="Freeform 135"/>
              <p:cNvSpPr>
                <a:spLocks noChangeAspect="1"/>
              </p:cNvSpPr>
              <p:nvPr/>
            </p:nvSpPr>
            <p:spPr bwMode="auto">
              <a:xfrm>
                <a:off x="3808" y="673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0" name="Freeform 136"/>
              <p:cNvSpPr>
                <a:spLocks noChangeAspect="1"/>
              </p:cNvSpPr>
              <p:nvPr/>
            </p:nvSpPr>
            <p:spPr bwMode="auto">
              <a:xfrm>
                <a:off x="3808" y="745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7" y="27"/>
                    </a:cubicBezTo>
                    <a:cubicBezTo>
                      <a:pt x="26" y="27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1" name="Freeform 137"/>
              <p:cNvSpPr>
                <a:spLocks noChangeAspect="1"/>
              </p:cNvSpPr>
              <p:nvPr/>
            </p:nvSpPr>
            <p:spPr bwMode="auto">
              <a:xfrm>
                <a:off x="3854" y="673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30" y="55"/>
                      <a:pt x="30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" name="Freeform 138"/>
              <p:cNvSpPr>
                <a:spLocks noChangeAspect="1"/>
              </p:cNvSpPr>
              <p:nvPr/>
            </p:nvSpPr>
            <p:spPr bwMode="auto">
              <a:xfrm>
                <a:off x="3854" y="745"/>
                <a:ext cx="46" cy="67"/>
              </a:xfrm>
              <a:custGeom>
                <a:avLst/>
                <a:gdLst>
                  <a:gd name="T0" fmla="*/ 39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7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" name="Freeform 139"/>
              <p:cNvSpPr>
                <a:spLocks noChangeAspect="1"/>
              </p:cNvSpPr>
              <p:nvPr/>
            </p:nvSpPr>
            <p:spPr bwMode="auto">
              <a:xfrm>
                <a:off x="3901" y="673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4" name="Freeform 140"/>
              <p:cNvSpPr>
                <a:spLocks noChangeAspect="1"/>
              </p:cNvSpPr>
              <p:nvPr/>
            </p:nvSpPr>
            <p:spPr bwMode="auto">
              <a:xfrm>
                <a:off x="3901" y="745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5" name="Freeform 141"/>
              <p:cNvSpPr>
                <a:spLocks noChangeAspect="1"/>
              </p:cNvSpPr>
              <p:nvPr/>
            </p:nvSpPr>
            <p:spPr bwMode="auto">
              <a:xfrm>
                <a:off x="3666" y="673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6" name="Freeform 142"/>
              <p:cNvSpPr>
                <a:spLocks noChangeAspect="1"/>
              </p:cNvSpPr>
              <p:nvPr/>
            </p:nvSpPr>
            <p:spPr bwMode="auto">
              <a:xfrm>
                <a:off x="3666" y="745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7" name="Freeform 143"/>
              <p:cNvSpPr>
                <a:spLocks noChangeAspect="1"/>
              </p:cNvSpPr>
              <p:nvPr/>
            </p:nvSpPr>
            <p:spPr bwMode="auto">
              <a:xfrm>
                <a:off x="3713" y="673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2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2" y="54"/>
                    </a:cubicBezTo>
                    <a:cubicBezTo>
                      <a:pt x="24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3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8" name="Freeform 144"/>
              <p:cNvSpPr>
                <a:spLocks noChangeAspect="1"/>
              </p:cNvSpPr>
              <p:nvPr/>
            </p:nvSpPr>
            <p:spPr bwMode="auto">
              <a:xfrm>
                <a:off x="3713" y="745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5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6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1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5" y="17"/>
                      <a:pt x="35" y="26"/>
                    </a:cubicBezTo>
                    <a:cubicBezTo>
                      <a:pt x="35" y="27"/>
                      <a:pt x="35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6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1" y="20"/>
                    </a:cubicBezTo>
                    <a:cubicBezTo>
                      <a:pt x="21" y="23"/>
                      <a:pt x="20" y="26"/>
                      <a:pt x="20" y="29"/>
                    </a:cubicBezTo>
                    <a:cubicBezTo>
                      <a:pt x="9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9" name="Freeform 145"/>
              <p:cNvSpPr>
                <a:spLocks noChangeAspect="1"/>
              </p:cNvSpPr>
              <p:nvPr/>
            </p:nvSpPr>
            <p:spPr bwMode="auto">
              <a:xfrm>
                <a:off x="3761" y="673"/>
                <a:ext cx="45" cy="68"/>
              </a:xfrm>
              <a:custGeom>
                <a:avLst/>
                <a:gdLst>
                  <a:gd name="T0" fmla="*/ 20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4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5 w 55"/>
                  <a:gd name="T25" fmla="*/ 53 h 83"/>
                  <a:gd name="T26" fmla="*/ 15 w 55"/>
                  <a:gd name="T27" fmla="*/ 60 h 83"/>
                  <a:gd name="T28" fmla="*/ 17 w 55"/>
                  <a:gd name="T29" fmla="*/ 83 h 83"/>
                  <a:gd name="T30" fmla="*/ 23 w 55"/>
                  <a:gd name="T31" fmla="*/ 83 h 83"/>
                  <a:gd name="T32" fmla="*/ 20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0" y="60"/>
                    </a:moveTo>
                    <a:cubicBezTo>
                      <a:pt x="20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0" name="Freeform 146"/>
              <p:cNvSpPr>
                <a:spLocks noChangeAspect="1"/>
              </p:cNvSpPr>
              <p:nvPr/>
            </p:nvSpPr>
            <p:spPr bwMode="auto">
              <a:xfrm>
                <a:off x="3761" y="745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7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29" y="27"/>
                      <a:pt x="27" y="27"/>
                    </a:cubicBezTo>
                    <a:cubicBezTo>
                      <a:pt x="26" y="27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1" name="Freeform 147"/>
              <p:cNvSpPr>
                <a:spLocks noChangeAspect="1"/>
              </p:cNvSpPr>
              <p:nvPr/>
            </p:nvSpPr>
            <p:spPr bwMode="auto">
              <a:xfrm>
                <a:off x="3526" y="673"/>
                <a:ext cx="45" cy="68"/>
              </a:xfrm>
              <a:custGeom>
                <a:avLst/>
                <a:gdLst>
                  <a:gd name="T0" fmla="*/ 20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4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5 w 55"/>
                  <a:gd name="T25" fmla="*/ 53 h 83"/>
                  <a:gd name="T26" fmla="*/ 15 w 55"/>
                  <a:gd name="T27" fmla="*/ 60 h 83"/>
                  <a:gd name="T28" fmla="*/ 17 w 55"/>
                  <a:gd name="T29" fmla="*/ 83 h 83"/>
                  <a:gd name="T30" fmla="*/ 23 w 55"/>
                  <a:gd name="T31" fmla="*/ 83 h 83"/>
                  <a:gd name="T32" fmla="*/ 20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0" y="60"/>
                    </a:moveTo>
                    <a:cubicBezTo>
                      <a:pt x="20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2" name="Freeform 148"/>
              <p:cNvSpPr>
                <a:spLocks noChangeAspect="1"/>
              </p:cNvSpPr>
              <p:nvPr/>
            </p:nvSpPr>
            <p:spPr bwMode="auto">
              <a:xfrm>
                <a:off x="3526" y="745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7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29" y="27"/>
                      <a:pt x="27" y="27"/>
                    </a:cubicBezTo>
                    <a:cubicBezTo>
                      <a:pt x="26" y="27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" name="Freeform 149"/>
              <p:cNvSpPr>
                <a:spLocks noChangeAspect="1"/>
              </p:cNvSpPr>
              <p:nvPr/>
            </p:nvSpPr>
            <p:spPr bwMode="auto">
              <a:xfrm>
                <a:off x="3572" y="673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4" name="Freeform 150"/>
              <p:cNvSpPr>
                <a:spLocks noChangeAspect="1"/>
              </p:cNvSpPr>
              <p:nvPr/>
            </p:nvSpPr>
            <p:spPr bwMode="auto">
              <a:xfrm>
                <a:off x="3572" y="745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7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5" y="25"/>
                      <a:pt x="26" y="23"/>
                      <a:pt x="26" y="20"/>
                    </a:cubicBezTo>
                    <a:cubicBezTo>
                      <a:pt x="26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5" name="Freeform 151"/>
              <p:cNvSpPr>
                <a:spLocks noChangeAspect="1"/>
              </p:cNvSpPr>
              <p:nvPr/>
            </p:nvSpPr>
            <p:spPr bwMode="auto">
              <a:xfrm>
                <a:off x="3619" y="673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6" name="Freeform 152"/>
              <p:cNvSpPr>
                <a:spLocks noChangeAspect="1"/>
              </p:cNvSpPr>
              <p:nvPr/>
            </p:nvSpPr>
            <p:spPr bwMode="auto">
              <a:xfrm>
                <a:off x="3619" y="745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7" name="Freeform 153"/>
              <p:cNvSpPr>
                <a:spLocks noChangeAspect="1"/>
              </p:cNvSpPr>
              <p:nvPr/>
            </p:nvSpPr>
            <p:spPr bwMode="auto">
              <a:xfrm>
                <a:off x="3384" y="673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8" name="Freeform 154"/>
              <p:cNvSpPr>
                <a:spLocks noChangeAspect="1"/>
              </p:cNvSpPr>
              <p:nvPr/>
            </p:nvSpPr>
            <p:spPr bwMode="auto">
              <a:xfrm>
                <a:off x="3384" y="745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9" name="Freeform 155"/>
              <p:cNvSpPr>
                <a:spLocks noChangeAspect="1"/>
              </p:cNvSpPr>
              <p:nvPr/>
            </p:nvSpPr>
            <p:spPr bwMode="auto">
              <a:xfrm>
                <a:off x="3431" y="673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0" name="Freeform 156"/>
              <p:cNvSpPr>
                <a:spLocks noChangeAspect="1"/>
              </p:cNvSpPr>
              <p:nvPr/>
            </p:nvSpPr>
            <p:spPr bwMode="auto">
              <a:xfrm>
                <a:off x="3431" y="745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1" name="Freeform 157"/>
              <p:cNvSpPr>
                <a:spLocks noChangeAspect="1"/>
              </p:cNvSpPr>
              <p:nvPr/>
            </p:nvSpPr>
            <p:spPr bwMode="auto">
              <a:xfrm>
                <a:off x="3479" y="673"/>
                <a:ext cx="44" cy="68"/>
              </a:xfrm>
              <a:custGeom>
                <a:avLst/>
                <a:gdLst>
                  <a:gd name="T0" fmla="*/ 20 w 54"/>
                  <a:gd name="T1" fmla="*/ 60 h 83"/>
                  <a:gd name="T2" fmla="*/ 21 w 54"/>
                  <a:gd name="T3" fmla="*/ 54 h 83"/>
                  <a:gd name="T4" fmla="*/ 27 w 54"/>
                  <a:gd name="T5" fmla="*/ 55 h 83"/>
                  <a:gd name="T6" fmla="*/ 30 w 54"/>
                  <a:gd name="T7" fmla="*/ 55 h 83"/>
                  <a:gd name="T8" fmla="*/ 29 w 54"/>
                  <a:gd name="T9" fmla="*/ 66 h 83"/>
                  <a:gd name="T10" fmla="*/ 30 w 54"/>
                  <a:gd name="T11" fmla="*/ 83 h 83"/>
                  <a:gd name="T12" fmla="*/ 36 w 54"/>
                  <a:gd name="T13" fmla="*/ 83 h 83"/>
                  <a:gd name="T14" fmla="*/ 34 w 54"/>
                  <a:gd name="T15" fmla="*/ 66 h 83"/>
                  <a:gd name="T16" fmla="*/ 36 w 54"/>
                  <a:gd name="T17" fmla="*/ 54 h 83"/>
                  <a:gd name="T18" fmla="*/ 54 w 54"/>
                  <a:gd name="T19" fmla="*/ 28 h 83"/>
                  <a:gd name="T20" fmla="*/ 27 w 54"/>
                  <a:gd name="T21" fmla="*/ 0 h 83"/>
                  <a:gd name="T22" fmla="*/ 0 w 54"/>
                  <a:gd name="T23" fmla="*/ 28 h 83"/>
                  <a:gd name="T24" fmla="*/ 15 w 54"/>
                  <a:gd name="T25" fmla="*/ 53 h 83"/>
                  <a:gd name="T26" fmla="*/ 15 w 54"/>
                  <a:gd name="T27" fmla="*/ 60 h 83"/>
                  <a:gd name="T28" fmla="*/ 17 w 54"/>
                  <a:gd name="T29" fmla="*/ 83 h 83"/>
                  <a:gd name="T30" fmla="*/ 23 w 54"/>
                  <a:gd name="T31" fmla="*/ 83 h 83"/>
                  <a:gd name="T32" fmla="*/ 20 w 54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3">
                    <a:moveTo>
                      <a:pt x="20" y="60"/>
                    </a:moveTo>
                    <a:cubicBezTo>
                      <a:pt x="20" y="58"/>
                      <a:pt x="20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0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4" y="40"/>
                      <a:pt x="54" y="28"/>
                    </a:cubicBezTo>
                    <a:cubicBezTo>
                      <a:pt x="54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2" name="Freeform 158"/>
              <p:cNvSpPr>
                <a:spLocks noChangeAspect="1"/>
              </p:cNvSpPr>
              <p:nvPr/>
            </p:nvSpPr>
            <p:spPr bwMode="auto">
              <a:xfrm>
                <a:off x="3479" y="745"/>
                <a:ext cx="44" cy="67"/>
              </a:xfrm>
              <a:custGeom>
                <a:avLst/>
                <a:gdLst>
                  <a:gd name="T0" fmla="*/ 39 w 54"/>
                  <a:gd name="T1" fmla="*/ 30 h 82"/>
                  <a:gd name="T2" fmla="*/ 39 w 54"/>
                  <a:gd name="T3" fmla="*/ 26 h 82"/>
                  <a:gd name="T4" fmla="*/ 36 w 54"/>
                  <a:gd name="T5" fmla="*/ 0 h 82"/>
                  <a:gd name="T6" fmla="*/ 30 w 54"/>
                  <a:gd name="T7" fmla="*/ 0 h 82"/>
                  <a:gd name="T8" fmla="*/ 34 w 54"/>
                  <a:gd name="T9" fmla="*/ 26 h 82"/>
                  <a:gd name="T10" fmla="*/ 34 w 54"/>
                  <a:gd name="T11" fmla="*/ 28 h 82"/>
                  <a:gd name="T12" fmla="*/ 27 w 54"/>
                  <a:gd name="T13" fmla="*/ 27 h 82"/>
                  <a:gd name="T14" fmla="*/ 25 w 54"/>
                  <a:gd name="T15" fmla="*/ 28 h 82"/>
                  <a:gd name="T16" fmla="*/ 25 w 54"/>
                  <a:gd name="T17" fmla="*/ 20 h 82"/>
                  <a:gd name="T18" fmla="*/ 23 w 54"/>
                  <a:gd name="T19" fmla="*/ 0 h 82"/>
                  <a:gd name="T20" fmla="*/ 17 w 54"/>
                  <a:gd name="T21" fmla="*/ 0 h 82"/>
                  <a:gd name="T22" fmla="*/ 20 w 54"/>
                  <a:gd name="T23" fmla="*/ 20 h 82"/>
                  <a:gd name="T24" fmla="*/ 19 w 54"/>
                  <a:gd name="T25" fmla="*/ 29 h 82"/>
                  <a:gd name="T26" fmla="*/ 0 w 54"/>
                  <a:gd name="T27" fmla="*/ 55 h 82"/>
                  <a:gd name="T28" fmla="*/ 27 w 54"/>
                  <a:gd name="T29" fmla="*/ 82 h 82"/>
                  <a:gd name="T30" fmla="*/ 54 w 54"/>
                  <a:gd name="T31" fmla="*/ 55 h 82"/>
                  <a:gd name="T32" fmla="*/ 39 w 54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7" y="8"/>
                      <a:pt x="36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1" y="28"/>
                      <a:pt x="29" y="27"/>
                      <a:pt x="27" y="27"/>
                    </a:cubicBezTo>
                    <a:cubicBezTo>
                      <a:pt x="26" y="27"/>
                      <a:pt x="25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7"/>
                      <a:pt x="20" y="14"/>
                      <a:pt x="20" y="20"/>
                    </a:cubicBezTo>
                    <a:cubicBezTo>
                      <a:pt x="20" y="23"/>
                      <a:pt x="19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4" y="70"/>
                      <a:pt x="54" y="55"/>
                    </a:cubicBezTo>
                    <a:cubicBezTo>
                      <a:pt x="54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" name="Freeform 159"/>
              <p:cNvSpPr>
                <a:spLocks noChangeAspect="1"/>
              </p:cNvSpPr>
              <p:nvPr/>
            </p:nvSpPr>
            <p:spPr bwMode="auto">
              <a:xfrm>
                <a:off x="1032" y="674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4" name="Freeform 160"/>
              <p:cNvSpPr>
                <a:spLocks noChangeAspect="1"/>
              </p:cNvSpPr>
              <p:nvPr/>
            </p:nvSpPr>
            <p:spPr bwMode="auto">
              <a:xfrm>
                <a:off x="1032" y="746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5" name="Freeform 161"/>
              <p:cNvSpPr>
                <a:spLocks noChangeAspect="1"/>
              </p:cNvSpPr>
              <p:nvPr/>
            </p:nvSpPr>
            <p:spPr bwMode="auto">
              <a:xfrm rot="-293946">
                <a:off x="976" y="675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6" name="Freeform 162"/>
              <p:cNvSpPr>
                <a:spLocks noChangeAspect="1"/>
              </p:cNvSpPr>
              <p:nvPr/>
            </p:nvSpPr>
            <p:spPr bwMode="auto">
              <a:xfrm rot="-293946">
                <a:off x="983" y="746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7" name="Freeform 163"/>
              <p:cNvSpPr>
                <a:spLocks noChangeAspect="1"/>
              </p:cNvSpPr>
              <p:nvPr/>
            </p:nvSpPr>
            <p:spPr bwMode="auto">
              <a:xfrm rot="19200000">
                <a:off x="755" y="759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8" name="Freeform 164"/>
              <p:cNvSpPr>
                <a:spLocks noChangeAspect="1"/>
              </p:cNvSpPr>
              <p:nvPr/>
            </p:nvSpPr>
            <p:spPr bwMode="auto">
              <a:xfrm rot="19200000">
                <a:off x="802" y="814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9" name="Freeform 165"/>
              <p:cNvSpPr>
                <a:spLocks noChangeAspect="1"/>
              </p:cNvSpPr>
              <p:nvPr/>
            </p:nvSpPr>
            <p:spPr bwMode="auto">
              <a:xfrm rot="19800000">
                <a:off x="805" y="722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0" name="Freeform 166"/>
              <p:cNvSpPr>
                <a:spLocks noChangeAspect="1"/>
              </p:cNvSpPr>
              <p:nvPr/>
            </p:nvSpPr>
            <p:spPr bwMode="auto">
              <a:xfrm rot="19800000">
                <a:off x="841" y="785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1" name="Freeform 167"/>
              <p:cNvSpPr>
                <a:spLocks noChangeAspect="1"/>
              </p:cNvSpPr>
              <p:nvPr/>
            </p:nvSpPr>
            <p:spPr bwMode="auto">
              <a:xfrm rot="20400000">
                <a:off x="862" y="696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2" name="Freeform 168"/>
              <p:cNvSpPr>
                <a:spLocks noChangeAspect="1"/>
              </p:cNvSpPr>
              <p:nvPr/>
            </p:nvSpPr>
            <p:spPr bwMode="auto">
              <a:xfrm rot="20400000">
                <a:off x="887" y="763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3" name="Freeform 169"/>
              <p:cNvSpPr>
                <a:spLocks noChangeAspect="1"/>
              </p:cNvSpPr>
              <p:nvPr/>
            </p:nvSpPr>
            <p:spPr bwMode="auto">
              <a:xfrm rot="21000000">
                <a:off x="922" y="680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4" name="Freeform 170"/>
              <p:cNvSpPr>
                <a:spLocks noChangeAspect="1"/>
              </p:cNvSpPr>
              <p:nvPr/>
            </p:nvSpPr>
            <p:spPr bwMode="auto">
              <a:xfrm rot="21000000">
                <a:off x="935" y="751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5" name="Freeform 171"/>
              <p:cNvSpPr>
                <a:spLocks noChangeAspect="1"/>
              </p:cNvSpPr>
              <p:nvPr/>
            </p:nvSpPr>
            <p:spPr bwMode="auto">
              <a:xfrm rot="18600000">
                <a:off x="712" y="801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6" name="Freeform 172"/>
              <p:cNvSpPr>
                <a:spLocks noChangeAspect="1"/>
              </p:cNvSpPr>
              <p:nvPr/>
            </p:nvSpPr>
            <p:spPr bwMode="auto">
              <a:xfrm rot="18600000">
                <a:off x="767" y="848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7" name="Freeform 173"/>
              <p:cNvSpPr>
                <a:spLocks noChangeAspect="1"/>
              </p:cNvSpPr>
              <p:nvPr/>
            </p:nvSpPr>
            <p:spPr bwMode="auto">
              <a:xfrm rot="18000000">
                <a:off x="676" y="851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8" name="Freeform 174"/>
              <p:cNvSpPr>
                <a:spLocks noChangeAspect="1"/>
              </p:cNvSpPr>
              <p:nvPr/>
            </p:nvSpPr>
            <p:spPr bwMode="auto">
              <a:xfrm rot="18000000">
                <a:off x="739" y="887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9" name="Freeform 175"/>
              <p:cNvSpPr>
                <a:spLocks noChangeAspect="1"/>
              </p:cNvSpPr>
              <p:nvPr/>
            </p:nvSpPr>
            <p:spPr bwMode="auto">
              <a:xfrm rot="17400000">
                <a:off x="650" y="906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0" name="Freeform 176"/>
              <p:cNvSpPr>
                <a:spLocks noChangeAspect="1"/>
              </p:cNvSpPr>
              <p:nvPr/>
            </p:nvSpPr>
            <p:spPr bwMode="auto">
              <a:xfrm rot="17400000">
                <a:off x="717" y="931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1" name="Freeform 177"/>
              <p:cNvSpPr>
                <a:spLocks noChangeAspect="1"/>
              </p:cNvSpPr>
              <p:nvPr/>
            </p:nvSpPr>
            <p:spPr bwMode="auto">
              <a:xfrm rot="16800000">
                <a:off x="633" y="966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2" name="Freeform 178"/>
              <p:cNvSpPr>
                <a:spLocks noChangeAspect="1"/>
              </p:cNvSpPr>
              <p:nvPr/>
            </p:nvSpPr>
            <p:spPr bwMode="auto">
              <a:xfrm rot="16800000">
                <a:off x="704" y="979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" name="Freeform 179"/>
              <p:cNvSpPr>
                <a:spLocks noChangeAspect="1"/>
              </p:cNvSpPr>
              <p:nvPr/>
            </p:nvSpPr>
            <p:spPr bwMode="auto">
              <a:xfrm rot="16500000">
                <a:off x="628" y="1020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" name="Freeform 180"/>
              <p:cNvSpPr>
                <a:spLocks noChangeAspect="1"/>
              </p:cNvSpPr>
              <p:nvPr/>
            </p:nvSpPr>
            <p:spPr bwMode="auto">
              <a:xfrm rot="16500000">
                <a:off x="699" y="1027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5" name="Freeform 181"/>
              <p:cNvSpPr>
                <a:spLocks noChangeAspect="1"/>
              </p:cNvSpPr>
              <p:nvPr/>
            </p:nvSpPr>
            <p:spPr bwMode="auto">
              <a:xfrm rot="16200000">
                <a:off x="627" y="1076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6" name="Freeform 182"/>
              <p:cNvSpPr>
                <a:spLocks noChangeAspect="1"/>
              </p:cNvSpPr>
              <p:nvPr/>
            </p:nvSpPr>
            <p:spPr bwMode="auto">
              <a:xfrm rot="16200000">
                <a:off x="699" y="1076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7" name="Freeform 183"/>
              <p:cNvSpPr>
                <a:spLocks noChangeAspect="1"/>
              </p:cNvSpPr>
              <p:nvPr/>
            </p:nvSpPr>
            <p:spPr bwMode="auto">
              <a:xfrm flipH="1">
                <a:off x="4748" y="674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8" name="Freeform 184"/>
              <p:cNvSpPr>
                <a:spLocks noChangeAspect="1"/>
              </p:cNvSpPr>
              <p:nvPr/>
            </p:nvSpPr>
            <p:spPr bwMode="auto">
              <a:xfrm flipH="1">
                <a:off x="4748" y="746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89" name="Group 185"/>
              <p:cNvGrpSpPr>
                <a:grpSpLocks noChangeAspect="1"/>
              </p:cNvGrpSpPr>
              <p:nvPr/>
            </p:nvGrpSpPr>
            <p:grpSpPr bwMode="auto">
              <a:xfrm rot="5100000" flipV="1">
                <a:off x="665" y="3440"/>
                <a:ext cx="46" cy="139"/>
                <a:chOff x="1634" y="1877"/>
                <a:chExt cx="46" cy="139"/>
              </a:xfrm>
            </p:grpSpPr>
            <p:sp>
              <p:nvSpPr>
                <p:cNvPr id="691" name="Freeform 186"/>
                <p:cNvSpPr>
                  <a:spLocks noChangeAspect="1"/>
                </p:cNvSpPr>
                <p:nvPr/>
              </p:nvSpPr>
              <p:spPr bwMode="auto">
                <a:xfrm>
                  <a:off x="1634" y="1877"/>
                  <a:ext cx="46" cy="68"/>
                </a:xfrm>
                <a:custGeom>
                  <a:avLst/>
                  <a:gdLst>
                    <a:gd name="T0" fmla="*/ 21 w 55"/>
                    <a:gd name="T1" fmla="*/ 60 h 83"/>
                    <a:gd name="T2" fmla="*/ 21 w 55"/>
                    <a:gd name="T3" fmla="*/ 54 h 83"/>
                    <a:gd name="T4" fmla="*/ 28 w 55"/>
                    <a:gd name="T5" fmla="*/ 55 h 83"/>
                    <a:gd name="T6" fmla="*/ 31 w 55"/>
                    <a:gd name="T7" fmla="*/ 55 h 83"/>
                    <a:gd name="T8" fmla="*/ 29 w 55"/>
                    <a:gd name="T9" fmla="*/ 66 h 83"/>
                    <a:gd name="T10" fmla="*/ 31 w 55"/>
                    <a:gd name="T11" fmla="*/ 83 h 83"/>
                    <a:gd name="T12" fmla="*/ 37 w 55"/>
                    <a:gd name="T13" fmla="*/ 83 h 83"/>
                    <a:gd name="T14" fmla="*/ 35 w 55"/>
                    <a:gd name="T15" fmla="*/ 66 h 83"/>
                    <a:gd name="T16" fmla="*/ 37 w 55"/>
                    <a:gd name="T17" fmla="*/ 54 h 83"/>
                    <a:gd name="T18" fmla="*/ 55 w 55"/>
                    <a:gd name="T19" fmla="*/ 28 h 83"/>
                    <a:gd name="T20" fmla="*/ 28 w 55"/>
                    <a:gd name="T21" fmla="*/ 0 h 83"/>
                    <a:gd name="T22" fmla="*/ 0 w 55"/>
                    <a:gd name="T23" fmla="*/ 28 h 83"/>
                    <a:gd name="T24" fmla="*/ 16 w 55"/>
                    <a:gd name="T25" fmla="*/ 53 h 83"/>
                    <a:gd name="T26" fmla="*/ 15 w 55"/>
                    <a:gd name="T27" fmla="*/ 60 h 83"/>
                    <a:gd name="T28" fmla="*/ 18 w 55"/>
                    <a:gd name="T29" fmla="*/ 83 h 83"/>
                    <a:gd name="T30" fmla="*/ 23 w 55"/>
                    <a:gd name="T31" fmla="*/ 83 h 83"/>
                    <a:gd name="T32" fmla="*/ 21 w 55"/>
                    <a:gd name="T33" fmla="*/ 6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5" h="83">
                      <a:moveTo>
                        <a:pt x="21" y="60"/>
                      </a:moveTo>
                      <a:cubicBezTo>
                        <a:pt x="21" y="58"/>
                        <a:pt x="21" y="56"/>
                        <a:pt x="21" y="54"/>
                      </a:cubicBezTo>
                      <a:cubicBezTo>
                        <a:pt x="23" y="55"/>
                        <a:pt x="25" y="55"/>
                        <a:pt x="28" y="55"/>
                      </a:cubicBezTo>
                      <a:cubicBezTo>
                        <a:pt x="29" y="55"/>
                        <a:pt x="30" y="55"/>
                        <a:pt x="31" y="55"/>
                      </a:cubicBezTo>
                      <a:cubicBezTo>
                        <a:pt x="30" y="59"/>
                        <a:pt x="29" y="62"/>
                        <a:pt x="29" y="66"/>
                      </a:cubicBezTo>
                      <a:cubicBezTo>
                        <a:pt x="29" y="71"/>
                        <a:pt x="30" y="77"/>
                        <a:pt x="31" y="83"/>
                      </a:cubicBezTo>
                      <a:cubicBezTo>
                        <a:pt x="37" y="83"/>
                        <a:pt x="37" y="83"/>
                        <a:pt x="37" y="83"/>
                      </a:cubicBezTo>
                      <a:cubicBezTo>
                        <a:pt x="36" y="77"/>
                        <a:pt x="35" y="71"/>
                        <a:pt x="35" y="66"/>
                      </a:cubicBezTo>
                      <a:cubicBezTo>
                        <a:pt x="35" y="62"/>
                        <a:pt x="35" y="58"/>
                        <a:pt x="37" y="54"/>
                      </a:cubicBezTo>
                      <a:cubicBezTo>
                        <a:pt x="47" y="50"/>
                        <a:pt x="55" y="40"/>
                        <a:pt x="55" y="28"/>
                      </a:cubicBezTo>
                      <a:cubicBezTo>
                        <a:pt x="55" y="13"/>
                        <a:pt x="43" y="0"/>
                        <a:pt x="28" y="0"/>
                      </a:cubicBezTo>
                      <a:cubicBezTo>
                        <a:pt x="12" y="0"/>
                        <a:pt x="0" y="13"/>
                        <a:pt x="0" y="28"/>
                      </a:cubicBezTo>
                      <a:cubicBezTo>
                        <a:pt x="0" y="39"/>
                        <a:pt x="7" y="48"/>
                        <a:pt x="16" y="53"/>
                      </a:cubicBezTo>
                      <a:cubicBezTo>
                        <a:pt x="16" y="55"/>
                        <a:pt x="15" y="58"/>
                        <a:pt x="15" y="60"/>
                      </a:cubicBezTo>
                      <a:cubicBezTo>
                        <a:pt x="15" y="68"/>
                        <a:pt x="17" y="76"/>
                        <a:pt x="18" y="83"/>
                      </a:cubicBezTo>
                      <a:cubicBezTo>
                        <a:pt x="23" y="83"/>
                        <a:pt x="23" y="83"/>
                        <a:pt x="23" y="83"/>
                      </a:cubicBezTo>
                      <a:cubicBezTo>
                        <a:pt x="22" y="75"/>
                        <a:pt x="21" y="68"/>
                        <a:pt x="21" y="60"/>
                      </a:cubicBezTo>
                      <a:close/>
                    </a:path>
                  </a:pathLst>
                </a:custGeom>
                <a:solidFill>
                  <a:srgbClr val="FFF5EE"/>
                </a:solidFill>
                <a:ln w="3175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92" name="Freeform 187"/>
                <p:cNvSpPr>
                  <a:spLocks noChangeAspect="1"/>
                </p:cNvSpPr>
                <p:nvPr/>
              </p:nvSpPr>
              <p:spPr bwMode="auto">
                <a:xfrm>
                  <a:off x="1634" y="1949"/>
                  <a:ext cx="46" cy="67"/>
                </a:xfrm>
                <a:custGeom>
                  <a:avLst/>
                  <a:gdLst>
                    <a:gd name="T0" fmla="*/ 40 w 55"/>
                    <a:gd name="T1" fmla="*/ 30 h 82"/>
                    <a:gd name="T2" fmla="*/ 40 w 55"/>
                    <a:gd name="T3" fmla="*/ 26 h 82"/>
                    <a:gd name="T4" fmla="*/ 37 w 55"/>
                    <a:gd name="T5" fmla="*/ 0 h 82"/>
                    <a:gd name="T6" fmla="*/ 31 w 55"/>
                    <a:gd name="T7" fmla="*/ 0 h 82"/>
                    <a:gd name="T8" fmla="*/ 34 w 55"/>
                    <a:gd name="T9" fmla="*/ 26 h 82"/>
                    <a:gd name="T10" fmla="*/ 34 w 55"/>
                    <a:gd name="T11" fmla="*/ 28 h 82"/>
                    <a:gd name="T12" fmla="*/ 28 w 55"/>
                    <a:gd name="T13" fmla="*/ 27 h 82"/>
                    <a:gd name="T14" fmla="*/ 25 w 55"/>
                    <a:gd name="T15" fmla="*/ 28 h 82"/>
                    <a:gd name="T16" fmla="*/ 26 w 55"/>
                    <a:gd name="T17" fmla="*/ 20 h 82"/>
                    <a:gd name="T18" fmla="*/ 23 w 55"/>
                    <a:gd name="T19" fmla="*/ 0 h 82"/>
                    <a:gd name="T20" fmla="*/ 18 w 55"/>
                    <a:gd name="T21" fmla="*/ 0 h 82"/>
                    <a:gd name="T22" fmla="*/ 20 w 55"/>
                    <a:gd name="T23" fmla="*/ 20 h 82"/>
                    <a:gd name="T24" fmla="*/ 19 w 55"/>
                    <a:gd name="T25" fmla="*/ 29 h 82"/>
                    <a:gd name="T26" fmla="*/ 0 w 55"/>
                    <a:gd name="T27" fmla="*/ 55 h 82"/>
                    <a:gd name="T28" fmla="*/ 28 w 55"/>
                    <a:gd name="T29" fmla="*/ 82 h 82"/>
                    <a:gd name="T30" fmla="*/ 55 w 55"/>
                    <a:gd name="T31" fmla="*/ 55 h 82"/>
                    <a:gd name="T32" fmla="*/ 40 w 55"/>
                    <a:gd name="T33" fmla="*/ 3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5" h="82">
                      <a:moveTo>
                        <a:pt x="40" y="30"/>
                      </a:moveTo>
                      <a:cubicBezTo>
                        <a:pt x="40" y="29"/>
                        <a:pt x="40" y="27"/>
                        <a:pt x="40" y="26"/>
                      </a:cubicBezTo>
                      <a:cubicBezTo>
                        <a:pt x="40" y="17"/>
                        <a:pt x="38" y="8"/>
                        <a:pt x="37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33" y="9"/>
                        <a:pt x="34" y="17"/>
                        <a:pt x="34" y="26"/>
                      </a:cubicBezTo>
                      <a:cubicBezTo>
                        <a:pt x="34" y="27"/>
                        <a:pt x="34" y="28"/>
                        <a:pt x="34" y="28"/>
                      </a:cubicBezTo>
                      <a:cubicBezTo>
                        <a:pt x="32" y="28"/>
                        <a:pt x="30" y="27"/>
                        <a:pt x="28" y="27"/>
                      </a:cubicBezTo>
                      <a:cubicBezTo>
                        <a:pt x="27" y="27"/>
                        <a:pt x="26" y="28"/>
                        <a:pt x="25" y="28"/>
                      </a:cubicBezTo>
                      <a:cubicBezTo>
                        <a:pt x="26" y="25"/>
                        <a:pt x="26" y="23"/>
                        <a:pt x="26" y="20"/>
                      </a:cubicBezTo>
                      <a:cubicBezTo>
                        <a:pt x="26" y="14"/>
                        <a:pt x="25" y="7"/>
                        <a:pt x="2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9" y="7"/>
                        <a:pt x="20" y="14"/>
                        <a:pt x="20" y="20"/>
                      </a:cubicBezTo>
                      <a:cubicBezTo>
                        <a:pt x="20" y="23"/>
                        <a:pt x="20" y="26"/>
                        <a:pt x="19" y="29"/>
                      </a:cubicBezTo>
                      <a:cubicBezTo>
                        <a:pt x="8" y="32"/>
                        <a:pt x="0" y="43"/>
                        <a:pt x="0" y="55"/>
                      </a:cubicBezTo>
                      <a:cubicBezTo>
                        <a:pt x="0" y="70"/>
                        <a:pt x="12" y="82"/>
                        <a:pt x="28" y="82"/>
                      </a:cubicBezTo>
                      <a:cubicBezTo>
                        <a:pt x="43" y="82"/>
                        <a:pt x="55" y="70"/>
                        <a:pt x="55" y="55"/>
                      </a:cubicBezTo>
                      <a:cubicBezTo>
                        <a:pt x="55" y="44"/>
                        <a:pt x="49" y="35"/>
                        <a:pt x="40" y="30"/>
                      </a:cubicBezTo>
                      <a:close/>
                    </a:path>
                  </a:pathLst>
                </a:custGeom>
                <a:solidFill>
                  <a:srgbClr val="FFF5EE"/>
                </a:solidFill>
                <a:ln w="3175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90" name="Group 188"/>
              <p:cNvGrpSpPr>
                <a:grpSpLocks noChangeAspect="1"/>
              </p:cNvGrpSpPr>
              <p:nvPr/>
            </p:nvGrpSpPr>
            <p:grpSpPr bwMode="auto">
              <a:xfrm rot="5400000" flipV="1">
                <a:off x="664" y="3388"/>
                <a:ext cx="46" cy="139"/>
                <a:chOff x="1634" y="1877"/>
                <a:chExt cx="46" cy="139"/>
              </a:xfrm>
            </p:grpSpPr>
            <p:sp>
              <p:nvSpPr>
                <p:cNvPr id="689" name="Freeform 189"/>
                <p:cNvSpPr>
                  <a:spLocks noChangeAspect="1"/>
                </p:cNvSpPr>
                <p:nvPr/>
              </p:nvSpPr>
              <p:spPr bwMode="auto">
                <a:xfrm>
                  <a:off x="1634" y="1877"/>
                  <a:ext cx="46" cy="68"/>
                </a:xfrm>
                <a:custGeom>
                  <a:avLst/>
                  <a:gdLst>
                    <a:gd name="T0" fmla="*/ 21 w 55"/>
                    <a:gd name="T1" fmla="*/ 60 h 83"/>
                    <a:gd name="T2" fmla="*/ 21 w 55"/>
                    <a:gd name="T3" fmla="*/ 54 h 83"/>
                    <a:gd name="T4" fmla="*/ 28 w 55"/>
                    <a:gd name="T5" fmla="*/ 55 h 83"/>
                    <a:gd name="T6" fmla="*/ 31 w 55"/>
                    <a:gd name="T7" fmla="*/ 55 h 83"/>
                    <a:gd name="T8" fmla="*/ 29 w 55"/>
                    <a:gd name="T9" fmla="*/ 66 h 83"/>
                    <a:gd name="T10" fmla="*/ 31 w 55"/>
                    <a:gd name="T11" fmla="*/ 83 h 83"/>
                    <a:gd name="T12" fmla="*/ 37 w 55"/>
                    <a:gd name="T13" fmla="*/ 83 h 83"/>
                    <a:gd name="T14" fmla="*/ 35 w 55"/>
                    <a:gd name="T15" fmla="*/ 66 h 83"/>
                    <a:gd name="T16" fmla="*/ 37 w 55"/>
                    <a:gd name="T17" fmla="*/ 54 h 83"/>
                    <a:gd name="T18" fmla="*/ 55 w 55"/>
                    <a:gd name="T19" fmla="*/ 28 h 83"/>
                    <a:gd name="T20" fmla="*/ 28 w 55"/>
                    <a:gd name="T21" fmla="*/ 0 h 83"/>
                    <a:gd name="T22" fmla="*/ 0 w 55"/>
                    <a:gd name="T23" fmla="*/ 28 h 83"/>
                    <a:gd name="T24" fmla="*/ 16 w 55"/>
                    <a:gd name="T25" fmla="*/ 53 h 83"/>
                    <a:gd name="T26" fmla="*/ 15 w 55"/>
                    <a:gd name="T27" fmla="*/ 60 h 83"/>
                    <a:gd name="T28" fmla="*/ 18 w 55"/>
                    <a:gd name="T29" fmla="*/ 83 h 83"/>
                    <a:gd name="T30" fmla="*/ 23 w 55"/>
                    <a:gd name="T31" fmla="*/ 83 h 83"/>
                    <a:gd name="T32" fmla="*/ 21 w 55"/>
                    <a:gd name="T33" fmla="*/ 6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5" h="83">
                      <a:moveTo>
                        <a:pt x="21" y="60"/>
                      </a:moveTo>
                      <a:cubicBezTo>
                        <a:pt x="21" y="58"/>
                        <a:pt x="21" y="56"/>
                        <a:pt x="21" y="54"/>
                      </a:cubicBezTo>
                      <a:cubicBezTo>
                        <a:pt x="23" y="55"/>
                        <a:pt x="25" y="55"/>
                        <a:pt x="28" y="55"/>
                      </a:cubicBezTo>
                      <a:cubicBezTo>
                        <a:pt x="29" y="55"/>
                        <a:pt x="30" y="55"/>
                        <a:pt x="31" y="55"/>
                      </a:cubicBezTo>
                      <a:cubicBezTo>
                        <a:pt x="30" y="59"/>
                        <a:pt x="29" y="62"/>
                        <a:pt x="29" y="66"/>
                      </a:cubicBezTo>
                      <a:cubicBezTo>
                        <a:pt x="29" y="71"/>
                        <a:pt x="30" y="77"/>
                        <a:pt x="31" y="83"/>
                      </a:cubicBezTo>
                      <a:cubicBezTo>
                        <a:pt x="37" y="83"/>
                        <a:pt x="37" y="83"/>
                        <a:pt x="37" y="83"/>
                      </a:cubicBezTo>
                      <a:cubicBezTo>
                        <a:pt x="36" y="77"/>
                        <a:pt x="35" y="71"/>
                        <a:pt x="35" y="66"/>
                      </a:cubicBezTo>
                      <a:cubicBezTo>
                        <a:pt x="35" y="62"/>
                        <a:pt x="35" y="58"/>
                        <a:pt x="37" y="54"/>
                      </a:cubicBezTo>
                      <a:cubicBezTo>
                        <a:pt x="47" y="50"/>
                        <a:pt x="55" y="40"/>
                        <a:pt x="55" y="28"/>
                      </a:cubicBezTo>
                      <a:cubicBezTo>
                        <a:pt x="55" y="13"/>
                        <a:pt x="43" y="0"/>
                        <a:pt x="28" y="0"/>
                      </a:cubicBezTo>
                      <a:cubicBezTo>
                        <a:pt x="12" y="0"/>
                        <a:pt x="0" y="13"/>
                        <a:pt x="0" y="28"/>
                      </a:cubicBezTo>
                      <a:cubicBezTo>
                        <a:pt x="0" y="39"/>
                        <a:pt x="7" y="48"/>
                        <a:pt x="16" y="53"/>
                      </a:cubicBezTo>
                      <a:cubicBezTo>
                        <a:pt x="16" y="55"/>
                        <a:pt x="15" y="58"/>
                        <a:pt x="15" y="60"/>
                      </a:cubicBezTo>
                      <a:cubicBezTo>
                        <a:pt x="15" y="68"/>
                        <a:pt x="17" y="76"/>
                        <a:pt x="18" y="83"/>
                      </a:cubicBezTo>
                      <a:cubicBezTo>
                        <a:pt x="23" y="83"/>
                        <a:pt x="23" y="83"/>
                        <a:pt x="23" y="83"/>
                      </a:cubicBezTo>
                      <a:cubicBezTo>
                        <a:pt x="22" y="75"/>
                        <a:pt x="21" y="68"/>
                        <a:pt x="21" y="60"/>
                      </a:cubicBezTo>
                      <a:close/>
                    </a:path>
                  </a:pathLst>
                </a:custGeom>
                <a:solidFill>
                  <a:srgbClr val="FFF5EE"/>
                </a:solidFill>
                <a:ln w="3175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90" name="Freeform 190"/>
                <p:cNvSpPr>
                  <a:spLocks noChangeAspect="1"/>
                </p:cNvSpPr>
                <p:nvPr/>
              </p:nvSpPr>
              <p:spPr bwMode="auto">
                <a:xfrm>
                  <a:off x="1634" y="1949"/>
                  <a:ext cx="46" cy="67"/>
                </a:xfrm>
                <a:custGeom>
                  <a:avLst/>
                  <a:gdLst>
                    <a:gd name="T0" fmla="*/ 40 w 55"/>
                    <a:gd name="T1" fmla="*/ 30 h 82"/>
                    <a:gd name="T2" fmla="*/ 40 w 55"/>
                    <a:gd name="T3" fmla="*/ 26 h 82"/>
                    <a:gd name="T4" fmla="*/ 37 w 55"/>
                    <a:gd name="T5" fmla="*/ 0 h 82"/>
                    <a:gd name="T6" fmla="*/ 31 w 55"/>
                    <a:gd name="T7" fmla="*/ 0 h 82"/>
                    <a:gd name="T8" fmla="*/ 34 w 55"/>
                    <a:gd name="T9" fmla="*/ 26 h 82"/>
                    <a:gd name="T10" fmla="*/ 34 w 55"/>
                    <a:gd name="T11" fmla="*/ 28 h 82"/>
                    <a:gd name="T12" fmla="*/ 28 w 55"/>
                    <a:gd name="T13" fmla="*/ 27 h 82"/>
                    <a:gd name="T14" fmla="*/ 25 w 55"/>
                    <a:gd name="T15" fmla="*/ 28 h 82"/>
                    <a:gd name="T16" fmla="*/ 26 w 55"/>
                    <a:gd name="T17" fmla="*/ 20 h 82"/>
                    <a:gd name="T18" fmla="*/ 23 w 55"/>
                    <a:gd name="T19" fmla="*/ 0 h 82"/>
                    <a:gd name="T20" fmla="*/ 18 w 55"/>
                    <a:gd name="T21" fmla="*/ 0 h 82"/>
                    <a:gd name="T22" fmla="*/ 20 w 55"/>
                    <a:gd name="T23" fmla="*/ 20 h 82"/>
                    <a:gd name="T24" fmla="*/ 19 w 55"/>
                    <a:gd name="T25" fmla="*/ 29 h 82"/>
                    <a:gd name="T26" fmla="*/ 0 w 55"/>
                    <a:gd name="T27" fmla="*/ 55 h 82"/>
                    <a:gd name="T28" fmla="*/ 28 w 55"/>
                    <a:gd name="T29" fmla="*/ 82 h 82"/>
                    <a:gd name="T30" fmla="*/ 55 w 55"/>
                    <a:gd name="T31" fmla="*/ 55 h 82"/>
                    <a:gd name="T32" fmla="*/ 40 w 55"/>
                    <a:gd name="T33" fmla="*/ 3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5" h="82">
                      <a:moveTo>
                        <a:pt x="40" y="30"/>
                      </a:moveTo>
                      <a:cubicBezTo>
                        <a:pt x="40" y="29"/>
                        <a:pt x="40" y="27"/>
                        <a:pt x="40" y="26"/>
                      </a:cubicBezTo>
                      <a:cubicBezTo>
                        <a:pt x="40" y="17"/>
                        <a:pt x="38" y="8"/>
                        <a:pt x="37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33" y="9"/>
                        <a:pt x="34" y="17"/>
                        <a:pt x="34" y="26"/>
                      </a:cubicBezTo>
                      <a:cubicBezTo>
                        <a:pt x="34" y="27"/>
                        <a:pt x="34" y="28"/>
                        <a:pt x="34" y="28"/>
                      </a:cubicBezTo>
                      <a:cubicBezTo>
                        <a:pt x="32" y="28"/>
                        <a:pt x="30" y="27"/>
                        <a:pt x="28" y="27"/>
                      </a:cubicBezTo>
                      <a:cubicBezTo>
                        <a:pt x="27" y="27"/>
                        <a:pt x="26" y="28"/>
                        <a:pt x="25" y="28"/>
                      </a:cubicBezTo>
                      <a:cubicBezTo>
                        <a:pt x="26" y="25"/>
                        <a:pt x="26" y="23"/>
                        <a:pt x="26" y="20"/>
                      </a:cubicBezTo>
                      <a:cubicBezTo>
                        <a:pt x="26" y="14"/>
                        <a:pt x="25" y="7"/>
                        <a:pt x="2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9" y="7"/>
                        <a:pt x="20" y="14"/>
                        <a:pt x="20" y="20"/>
                      </a:cubicBezTo>
                      <a:cubicBezTo>
                        <a:pt x="20" y="23"/>
                        <a:pt x="20" y="26"/>
                        <a:pt x="19" y="29"/>
                      </a:cubicBezTo>
                      <a:cubicBezTo>
                        <a:pt x="8" y="32"/>
                        <a:pt x="0" y="43"/>
                        <a:pt x="0" y="55"/>
                      </a:cubicBezTo>
                      <a:cubicBezTo>
                        <a:pt x="0" y="70"/>
                        <a:pt x="12" y="82"/>
                        <a:pt x="28" y="82"/>
                      </a:cubicBezTo>
                      <a:cubicBezTo>
                        <a:pt x="43" y="82"/>
                        <a:pt x="55" y="70"/>
                        <a:pt x="55" y="55"/>
                      </a:cubicBezTo>
                      <a:cubicBezTo>
                        <a:pt x="55" y="44"/>
                        <a:pt x="49" y="35"/>
                        <a:pt x="40" y="30"/>
                      </a:cubicBezTo>
                      <a:close/>
                    </a:path>
                  </a:pathLst>
                </a:custGeom>
                <a:solidFill>
                  <a:srgbClr val="FFF5EE"/>
                </a:solidFill>
                <a:ln w="3175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91" name="Freeform 191"/>
              <p:cNvSpPr>
                <a:spLocks noChangeAspect="1"/>
              </p:cNvSpPr>
              <p:nvPr/>
            </p:nvSpPr>
            <p:spPr bwMode="auto">
              <a:xfrm rot="5400000">
                <a:off x="699" y="2580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2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2" y="54"/>
                    </a:cubicBezTo>
                    <a:cubicBezTo>
                      <a:pt x="24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2" name="Freeform 192"/>
              <p:cNvSpPr>
                <a:spLocks noChangeAspect="1"/>
              </p:cNvSpPr>
              <p:nvPr/>
            </p:nvSpPr>
            <p:spPr bwMode="auto">
              <a:xfrm rot="5400000">
                <a:off x="627" y="2580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5 w 55"/>
                  <a:gd name="T9" fmla="*/ 26 h 82"/>
                  <a:gd name="T10" fmla="*/ 34 w 55"/>
                  <a:gd name="T11" fmla="*/ 28 h 82"/>
                  <a:gd name="T12" fmla="*/ 28 w 55"/>
                  <a:gd name="T13" fmla="*/ 28 h 82"/>
                  <a:gd name="T14" fmla="*/ 26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1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5" y="17"/>
                      <a:pt x="35" y="26"/>
                    </a:cubicBezTo>
                    <a:cubicBezTo>
                      <a:pt x="35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8" y="28"/>
                    </a:cubicBezTo>
                    <a:cubicBezTo>
                      <a:pt x="27" y="28"/>
                      <a:pt x="26" y="28"/>
                      <a:pt x="26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1" y="20"/>
                    </a:cubicBezTo>
                    <a:cubicBezTo>
                      <a:pt x="21" y="23"/>
                      <a:pt x="20" y="26"/>
                      <a:pt x="20" y="29"/>
                    </a:cubicBezTo>
                    <a:cubicBezTo>
                      <a:pt x="9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3" name="Freeform 193"/>
              <p:cNvSpPr>
                <a:spLocks noChangeAspect="1"/>
              </p:cNvSpPr>
              <p:nvPr/>
            </p:nvSpPr>
            <p:spPr bwMode="auto">
              <a:xfrm rot="5400000">
                <a:off x="700" y="2627"/>
                <a:ext cx="44" cy="68"/>
              </a:xfrm>
              <a:custGeom>
                <a:avLst/>
                <a:gdLst>
                  <a:gd name="T0" fmla="*/ 20 w 54"/>
                  <a:gd name="T1" fmla="*/ 60 h 83"/>
                  <a:gd name="T2" fmla="*/ 21 w 54"/>
                  <a:gd name="T3" fmla="*/ 54 h 83"/>
                  <a:gd name="T4" fmla="*/ 27 w 54"/>
                  <a:gd name="T5" fmla="*/ 55 h 83"/>
                  <a:gd name="T6" fmla="*/ 30 w 54"/>
                  <a:gd name="T7" fmla="*/ 55 h 83"/>
                  <a:gd name="T8" fmla="*/ 29 w 54"/>
                  <a:gd name="T9" fmla="*/ 66 h 83"/>
                  <a:gd name="T10" fmla="*/ 31 w 54"/>
                  <a:gd name="T11" fmla="*/ 83 h 83"/>
                  <a:gd name="T12" fmla="*/ 36 w 54"/>
                  <a:gd name="T13" fmla="*/ 83 h 83"/>
                  <a:gd name="T14" fmla="*/ 34 w 54"/>
                  <a:gd name="T15" fmla="*/ 66 h 83"/>
                  <a:gd name="T16" fmla="*/ 36 w 54"/>
                  <a:gd name="T17" fmla="*/ 54 h 83"/>
                  <a:gd name="T18" fmla="*/ 54 w 54"/>
                  <a:gd name="T19" fmla="*/ 28 h 83"/>
                  <a:gd name="T20" fmla="*/ 27 w 54"/>
                  <a:gd name="T21" fmla="*/ 0 h 83"/>
                  <a:gd name="T22" fmla="*/ 0 w 54"/>
                  <a:gd name="T23" fmla="*/ 28 h 83"/>
                  <a:gd name="T24" fmla="*/ 15 w 54"/>
                  <a:gd name="T25" fmla="*/ 53 h 83"/>
                  <a:gd name="T26" fmla="*/ 15 w 54"/>
                  <a:gd name="T27" fmla="*/ 60 h 83"/>
                  <a:gd name="T28" fmla="*/ 17 w 54"/>
                  <a:gd name="T29" fmla="*/ 83 h 83"/>
                  <a:gd name="T30" fmla="*/ 23 w 54"/>
                  <a:gd name="T31" fmla="*/ 83 h 83"/>
                  <a:gd name="T32" fmla="*/ 20 w 54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3">
                    <a:moveTo>
                      <a:pt x="20" y="60"/>
                    </a:moveTo>
                    <a:cubicBezTo>
                      <a:pt x="20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4" y="40"/>
                      <a:pt x="54" y="28"/>
                    </a:cubicBezTo>
                    <a:cubicBezTo>
                      <a:pt x="54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" name="Freeform 194"/>
              <p:cNvSpPr>
                <a:spLocks noChangeAspect="1"/>
              </p:cNvSpPr>
              <p:nvPr/>
            </p:nvSpPr>
            <p:spPr bwMode="auto">
              <a:xfrm rot="5400000">
                <a:off x="628" y="2627"/>
                <a:ext cx="44" cy="67"/>
              </a:xfrm>
              <a:custGeom>
                <a:avLst/>
                <a:gdLst>
                  <a:gd name="T0" fmla="*/ 39 w 54"/>
                  <a:gd name="T1" fmla="*/ 30 h 82"/>
                  <a:gd name="T2" fmla="*/ 39 w 54"/>
                  <a:gd name="T3" fmla="*/ 26 h 82"/>
                  <a:gd name="T4" fmla="*/ 36 w 54"/>
                  <a:gd name="T5" fmla="*/ 0 h 82"/>
                  <a:gd name="T6" fmla="*/ 31 w 54"/>
                  <a:gd name="T7" fmla="*/ 0 h 82"/>
                  <a:gd name="T8" fmla="*/ 34 w 54"/>
                  <a:gd name="T9" fmla="*/ 26 h 82"/>
                  <a:gd name="T10" fmla="*/ 34 w 54"/>
                  <a:gd name="T11" fmla="*/ 28 h 82"/>
                  <a:gd name="T12" fmla="*/ 27 w 54"/>
                  <a:gd name="T13" fmla="*/ 28 h 82"/>
                  <a:gd name="T14" fmla="*/ 25 w 54"/>
                  <a:gd name="T15" fmla="*/ 28 h 82"/>
                  <a:gd name="T16" fmla="*/ 25 w 54"/>
                  <a:gd name="T17" fmla="*/ 20 h 82"/>
                  <a:gd name="T18" fmla="*/ 23 w 54"/>
                  <a:gd name="T19" fmla="*/ 0 h 82"/>
                  <a:gd name="T20" fmla="*/ 17 w 54"/>
                  <a:gd name="T21" fmla="*/ 0 h 82"/>
                  <a:gd name="T22" fmla="*/ 20 w 54"/>
                  <a:gd name="T23" fmla="*/ 20 h 82"/>
                  <a:gd name="T24" fmla="*/ 19 w 54"/>
                  <a:gd name="T25" fmla="*/ 29 h 82"/>
                  <a:gd name="T26" fmla="*/ 0 w 54"/>
                  <a:gd name="T27" fmla="*/ 55 h 82"/>
                  <a:gd name="T28" fmla="*/ 27 w 54"/>
                  <a:gd name="T29" fmla="*/ 82 h 82"/>
                  <a:gd name="T30" fmla="*/ 54 w 54"/>
                  <a:gd name="T31" fmla="*/ 55 h 82"/>
                  <a:gd name="T32" fmla="*/ 39 w 54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29" y="28"/>
                      <a:pt x="27" y="28"/>
                    </a:cubicBezTo>
                    <a:cubicBezTo>
                      <a:pt x="26" y="28"/>
                      <a:pt x="25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4" y="70"/>
                      <a:pt x="54" y="55"/>
                    </a:cubicBezTo>
                    <a:cubicBezTo>
                      <a:pt x="54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5" name="Freeform 195"/>
              <p:cNvSpPr>
                <a:spLocks noChangeAspect="1"/>
              </p:cNvSpPr>
              <p:nvPr/>
            </p:nvSpPr>
            <p:spPr bwMode="auto">
              <a:xfrm rot="5400000">
                <a:off x="699" y="2675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6" name="Freeform 196"/>
              <p:cNvSpPr>
                <a:spLocks noChangeAspect="1"/>
              </p:cNvSpPr>
              <p:nvPr/>
            </p:nvSpPr>
            <p:spPr bwMode="auto">
              <a:xfrm rot="5400000">
                <a:off x="627" y="2675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8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7" y="28"/>
                    </a:cubicBezTo>
                    <a:cubicBezTo>
                      <a:pt x="26" y="28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7" name="Freeform 197"/>
              <p:cNvSpPr>
                <a:spLocks noChangeAspect="1"/>
              </p:cNvSpPr>
              <p:nvPr/>
            </p:nvSpPr>
            <p:spPr bwMode="auto">
              <a:xfrm rot="5400000">
                <a:off x="699" y="2440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8" name="Freeform 198"/>
              <p:cNvSpPr>
                <a:spLocks noChangeAspect="1"/>
              </p:cNvSpPr>
              <p:nvPr/>
            </p:nvSpPr>
            <p:spPr bwMode="auto">
              <a:xfrm rot="5400000">
                <a:off x="627" y="2440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8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7" y="28"/>
                    </a:cubicBezTo>
                    <a:cubicBezTo>
                      <a:pt x="27" y="28"/>
                      <a:pt x="26" y="28"/>
                      <a:pt x="25" y="28"/>
                    </a:cubicBezTo>
                    <a:cubicBezTo>
                      <a:pt x="25" y="25"/>
                      <a:pt x="26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9" name="Freeform 199"/>
              <p:cNvSpPr>
                <a:spLocks noChangeAspect="1"/>
              </p:cNvSpPr>
              <p:nvPr/>
            </p:nvSpPr>
            <p:spPr bwMode="auto">
              <a:xfrm rot="5400000">
                <a:off x="699" y="2486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9" y="55"/>
                      <a:pt x="30" y="55"/>
                      <a:pt x="30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0" name="Freeform 200"/>
              <p:cNvSpPr>
                <a:spLocks noChangeAspect="1"/>
              </p:cNvSpPr>
              <p:nvPr/>
            </p:nvSpPr>
            <p:spPr bwMode="auto">
              <a:xfrm rot="5400000">
                <a:off x="627" y="2486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8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7" y="28"/>
                    </a:cubicBezTo>
                    <a:cubicBezTo>
                      <a:pt x="27" y="28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1" name="Freeform 201"/>
              <p:cNvSpPr>
                <a:spLocks noChangeAspect="1"/>
              </p:cNvSpPr>
              <p:nvPr/>
            </p:nvSpPr>
            <p:spPr bwMode="auto">
              <a:xfrm rot="5400000">
                <a:off x="699" y="2533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2" name="Freeform 202"/>
              <p:cNvSpPr>
                <a:spLocks noChangeAspect="1"/>
              </p:cNvSpPr>
              <p:nvPr/>
            </p:nvSpPr>
            <p:spPr bwMode="auto">
              <a:xfrm rot="5400000">
                <a:off x="627" y="2533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8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8" y="28"/>
                    </a:cubicBezTo>
                    <a:cubicBezTo>
                      <a:pt x="27" y="28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3" name="Freeform 203"/>
              <p:cNvSpPr>
                <a:spLocks noChangeAspect="1"/>
              </p:cNvSpPr>
              <p:nvPr/>
            </p:nvSpPr>
            <p:spPr bwMode="auto">
              <a:xfrm rot="5400000">
                <a:off x="699" y="2298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" name="Freeform 204"/>
              <p:cNvSpPr>
                <a:spLocks noChangeAspect="1"/>
              </p:cNvSpPr>
              <p:nvPr/>
            </p:nvSpPr>
            <p:spPr bwMode="auto">
              <a:xfrm rot="5400000">
                <a:off x="627" y="2298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8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8" y="28"/>
                    </a:cubicBezTo>
                    <a:cubicBezTo>
                      <a:pt x="27" y="28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5" name="Freeform 205"/>
              <p:cNvSpPr>
                <a:spLocks noChangeAspect="1"/>
              </p:cNvSpPr>
              <p:nvPr/>
            </p:nvSpPr>
            <p:spPr bwMode="auto">
              <a:xfrm rot="5400000">
                <a:off x="699" y="2345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2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2" y="54"/>
                    </a:cubicBezTo>
                    <a:cubicBezTo>
                      <a:pt x="24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1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3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6" name="Freeform 206"/>
              <p:cNvSpPr>
                <a:spLocks noChangeAspect="1"/>
              </p:cNvSpPr>
              <p:nvPr/>
            </p:nvSpPr>
            <p:spPr bwMode="auto">
              <a:xfrm rot="5400000">
                <a:off x="627" y="2345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5 w 55"/>
                  <a:gd name="T9" fmla="*/ 26 h 82"/>
                  <a:gd name="T10" fmla="*/ 34 w 55"/>
                  <a:gd name="T11" fmla="*/ 28 h 82"/>
                  <a:gd name="T12" fmla="*/ 28 w 55"/>
                  <a:gd name="T13" fmla="*/ 28 h 82"/>
                  <a:gd name="T14" fmla="*/ 26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1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5" y="17"/>
                      <a:pt x="35" y="26"/>
                    </a:cubicBezTo>
                    <a:cubicBezTo>
                      <a:pt x="35" y="27"/>
                      <a:pt x="35" y="28"/>
                      <a:pt x="34" y="28"/>
                    </a:cubicBezTo>
                    <a:cubicBezTo>
                      <a:pt x="32" y="28"/>
                      <a:pt x="30" y="28"/>
                      <a:pt x="28" y="28"/>
                    </a:cubicBezTo>
                    <a:cubicBezTo>
                      <a:pt x="27" y="28"/>
                      <a:pt x="26" y="28"/>
                      <a:pt x="26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1" y="20"/>
                    </a:cubicBezTo>
                    <a:cubicBezTo>
                      <a:pt x="21" y="23"/>
                      <a:pt x="20" y="26"/>
                      <a:pt x="20" y="29"/>
                    </a:cubicBezTo>
                    <a:cubicBezTo>
                      <a:pt x="9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7" name="Freeform 207"/>
              <p:cNvSpPr>
                <a:spLocks noChangeAspect="1"/>
              </p:cNvSpPr>
              <p:nvPr/>
            </p:nvSpPr>
            <p:spPr bwMode="auto">
              <a:xfrm rot="5400000">
                <a:off x="699" y="2393"/>
                <a:ext cx="45" cy="68"/>
              </a:xfrm>
              <a:custGeom>
                <a:avLst/>
                <a:gdLst>
                  <a:gd name="T0" fmla="*/ 20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4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5 w 55"/>
                  <a:gd name="T25" fmla="*/ 53 h 83"/>
                  <a:gd name="T26" fmla="*/ 15 w 55"/>
                  <a:gd name="T27" fmla="*/ 60 h 83"/>
                  <a:gd name="T28" fmla="*/ 17 w 55"/>
                  <a:gd name="T29" fmla="*/ 83 h 83"/>
                  <a:gd name="T30" fmla="*/ 23 w 55"/>
                  <a:gd name="T31" fmla="*/ 83 h 83"/>
                  <a:gd name="T32" fmla="*/ 20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0" y="60"/>
                    </a:moveTo>
                    <a:cubicBezTo>
                      <a:pt x="20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8" name="Freeform 208"/>
              <p:cNvSpPr>
                <a:spLocks noChangeAspect="1"/>
              </p:cNvSpPr>
              <p:nvPr/>
            </p:nvSpPr>
            <p:spPr bwMode="auto">
              <a:xfrm rot="5400000">
                <a:off x="627" y="2393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8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7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29" y="28"/>
                      <a:pt x="27" y="28"/>
                    </a:cubicBezTo>
                    <a:cubicBezTo>
                      <a:pt x="26" y="28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9" name="Freeform 209"/>
              <p:cNvSpPr>
                <a:spLocks noChangeAspect="1"/>
              </p:cNvSpPr>
              <p:nvPr/>
            </p:nvSpPr>
            <p:spPr bwMode="auto">
              <a:xfrm rot="5400000">
                <a:off x="699" y="2158"/>
                <a:ext cx="45" cy="68"/>
              </a:xfrm>
              <a:custGeom>
                <a:avLst/>
                <a:gdLst>
                  <a:gd name="T0" fmla="*/ 20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4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5 w 55"/>
                  <a:gd name="T25" fmla="*/ 53 h 83"/>
                  <a:gd name="T26" fmla="*/ 15 w 55"/>
                  <a:gd name="T27" fmla="*/ 60 h 83"/>
                  <a:gd name="T28" fmla="*/ 17 w 55"/>
                  <a:gd name="T29" fmla="*/ 83 h 83"/>
                  <a:gd name="T30" fmla="*/ 23 w 55"/>
                  <a:gd name="T31" fmla="*/ 83 h 83"/>
                  <a:gd name="T32" fmla="*/ 20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0" y="60"/>
                    </a:moveTo>
                    <a:cubicBezTo>
                      <a:pt x="20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0" name="Freeform 210"/>
              <p:cNvSpPr>
                <a:spLocks noChangeAspect="1"/>
              </p:cNvSpPr>
              <p:nvPr/>
            </p:nvSpPr>
            <p:spPr bwMode="auto">
              <a:xfrm rot="5400000">
                <a:off x="627" y="2158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7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29" y="27"/>
                      <a:pt x="27" y="27"/>
                    </a:cubicBezTo>
                    <a:cubicBezTo>
                      <a:pt x="26" y="27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1" name="Freeform 211"/>
              <p:cNvSpPr>
                <a:spLocks noChangeAspect="1"/>
              </p:cNvSpPr>
              <p:nvPr/>
            </p:nvSpPr>
            <p:spPr bwMode="auto">
              <a:xfrm rot="5400000">
                <a:off x="699" y="2204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2" name="Freeform 212"/>
              <p:cNvSpPr>
                <a:spLocks noChangeAspect="1"/>
              </p:cNvSpPr>
              <p:nvPr/>
            </p:nvSpPr>
            <p:spPr bwMode="auto">
              <a:xfrm rot="5400000">
                <a:off x="627" y="2204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7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5" y="25"/>
                      <a:pt x="26" y="23"/>
                      <a:pt x="26" y="20"/>
                    </a:cubicBezTo>
                    <a:cubicBezTo>
                      <a:pt x="26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3" name="Freeform 213"/>
              <p:cNvSpPr>
                <a:spLocks noChangeAspect="1"/>
              </p:cNvSpPr>
              <p:nvPr/>
            </p:nvSpPr>
            <p:spPr bwMode="auto">
              <a:xfrm rot="5400000">
                <a:off x="699" y="2251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" name="Freeform 214"/>
              <p:cNvSpPr>
                <a:spLocks noChangeAspect="1"/>
              </p:cNvSpPr>
              <p:nvPr/>
            </p:nvSpPr>
            <p:spPr bwMode="auto">
              <a:xfrm rot="5400000">
                <a:off x="627" y="2251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" name="Freeform 215"/>
              <p:cNvSpPr>
                <a:spLocks noChangeAspect="1"/>
              </p:cNvSpPr>
              <p:nvPr/>
            </p:nvSpPr>
            <p:spPr bwMode="auto">
              <a:xfrm rot="5400000">
                <a:off x="699" y="2016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" name="Freeform 216"/>
              <p:cNvSpPr>
                <a:spLocks noChangeAspect="1"/>
              </p:cNvSpPr>
              <p:nvPr/>
            </p:nvSpPr>
            <p:spPr bwMode="auto">
              <a:xfrm rot="5400000">
                <a:off x="627" y="2016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" name="Freeform 217"/>
              <p:cNvSpPr>
                <a:spLocks noChangeAspect="1"/>
              </p:cNvSpPr>
              <p:nvPr/>
            </p:nvSpPr>
            <p:spPr bwMode="auto">
              <a:xfrm rot="5400000">
                <a:off x="699" y="2063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" name="Freeform 218"/>
              <p:cNvSpPr>
                <a:spLocks noChangeAspect="1"/>
              </p:cNvSpPr>
              <p:nvPr/>
            </p:nvSpPr>
            <p:spPr bwMode="auto">
              <a:xfrm rot="5400000">
                <a:off x="627" y="2063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" name="Freeform 219"/>
              <p:cNvSpPr>
                <a:spLocks noChangeAspect="1"/>
              </p:cNvSpPr>
              <p:nvPr/>
            </p:nvSpPr>
            <p:spPr bwMode="auto">
              <a:xfrm rot="5400000">
                <a:off x="699" y="2110"/>
                <a:ext cx="45" cy="68"/>
              </a:xfrm>
              <a:custGeom>
                <a:avLst/>
                <a:gdLst>
                  <a:gd name="T0" fmla="*/ 20 w 54"/>
                  <a:gd name="T1" fmla="*/ 60 h 83"/>
                  <a:gd name="T2" fmla="*/ 21 w 54"/>
                  <a:gd name="T3" fmla="*/ 54 h 83"/>
                  <a:gd name="T4" fmla="*/ 27 w 54"/>
                  <a:gd name="T5" fmla="*/ 55 h 83"/>
                  <a:gd name="T6" fmla="*/ 30 w 54"/>
                  <a:gd name="T7" fmla="*/ 55 h 83"/>
                  <a:gd name="T8" fmla="*/ 29 w 54"/>
                  <a:gd name="T9" fmla="*/ 66 h 83"/>
                  <a:gd name="T10" fmla="*/ 30 w 54"/>
                  <a:gd name="T11" fmla="*/ 83 h 83"/>
                  <a:gd name="T12" fmla="*/ 36 w 54"/>
                  <a:gd name="T13" fmla="*/ 83 h 83"/>
                  <a:gd name="T14" fmla="*/ 34 w 54"/>
                  <a:gd name="T15" fmla="*/ 66 h 83"/>
                  <a:gd name="T16" fmla="*/ 36 w 54"/>
                  <a:gd name="T17" fmla="*/ 54 h 83"/>
                  <a:gd name="T18" fmla="*/ 54 w 54"/>
                  <a:gd name="T19" fmla="*/ 28 h 83"/>
                  <a:gd name="T20" fmla="*/ 27 w 54"/>
                  <a:gd name="T21" fmla="*/ 0 h 83"/>
                  <a:gd name="T22" fmla="*/ 0 w 54"/>
                  <a:gd name="T23" fmla="*/ 28 h 83"/>
                  <a:gd name="T24" fmla="*/ 15 w 54"/>
                  <a:gd name="T25" fmla="*/ 53 h 83"/>
                  <a:gd name="T26" fmla="*/ 15 w 54"/>
                  <a:gd name="T27" fmla="*/ 60 h 83"/>
                  <a:gd name="T28" fmla="*/ 17 w 54"/>
                  <a:gd name="T29" fmla="*/ 83 h 83"/>
                  <a:gd name="T30" fmla="*/ 23 w 54"/>
                  <a:gd name="T31" fmla="*/ 83 h 83"/>
                  <a:gd name="T32" fmla="*/ 20 w 54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3">
                    <a:moveTo>
                      <a:pt x="20" y="60"/>
                    </a:moveTo>
                    <a:cubicBezTo>
                      <a:pt x="20" y="58"/>
                      <a:pt x="20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0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4" y="40"/>
                      <a:pt x="54" y="28"/>
                    </a:cubicBezTo>
                    <a:cubicBezTo>
                      <a:pt x="54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" name="Freeform 220"/>
              <p:cNvSpPr>
                <a:spLocks noChangeAspect="1"/>
              </p:cNvSpPr>
              <p:nvPr/>
            </p:nvSpPr>
            <p:spPr bwMode="auto">
              <a:xfrm rot="5400000">
                <a:off x="627" y="2110"/>
                <a:ext cx="45" cy="67"/>
              </a:xfrm>
              <a:custGeom>
                <a:avLst/>
                <a:gdLst>
                  <a:gd name="T0" fmla="*/ 39 w 54"/>
                  <a:gd name="T1" fmla="*/ 30 h 82"/>
                  <a:gd name="T2" fmla="*/ 39 w 54"/>
                  <a:gd name="T3" fmla="*/ 26 h 82"/>
                  <a:gd name="T4" fmla="*/ 36 w 54"/>
                  <a:gd name="T5" fmla="*/ 0 h 82"/>
                  <a:gd name="T6" fmla="*/ 30 w 54"/>
                  <a:gd name="T7" fmla="*/ 0 h 82"/>
                  <a:gd name="T8" fmla="*/ 34 w 54"/>
                  <a:gd name="T9" fmla="*/ 26 h 82"/>
                  <a:gd name="T10" fmla="*/ 34 w 54"/>
                  <a:gd name="T11" fmla="*/ 28 h 82"/>
                  <a:gd name="T12" fmla="*/ 27 w 54"/>
                  <a:gd name="T13" fmla="*/ 27 h 82"/>
                  <a:gd name="T14" fmla="*/ 25 w 54"/>
                  <a:gd name="T15" fmla="*/ 28 h 82"/>
                  <a:gd name="T16" fmla="*/ 25 w 54"/>
                  <a:gd name="T17" fmla="*/ 20 h 82"/>
                  <a:gd name="T18" fmla="*/ 23 w 54"/>
                  <a:gd name="T19" fmla="*/ 0 h 82"/>
                  <a:gd name="T20" fmla="*/ 17 w 54"/>
                  <a:gd name="T21" fmla="*/ 0 h 82"/>
                  <a:gd name="T22" fmla="*/ 20 w 54"/>
                  <a:gd name="T23" fmla="*/ 20 h 82"/>
                  <a:gd name="T24" fmla="*/ 19 w 54"/>
                  <a:gd name="T25" fmla="*/ 29 h 82"/>
                  <a:gd name="T26" fmla="*/ 0 w 54"/>
                  <a:gd name="T27" fmla="*/ 55 h 82"/>
                  <a:gd name="T28" fmla="*/ 27 w 54"/>
                  <a:gd name="T29" fmla="*/ 82 h 82"/>
                  <a:gd name="T30" fmla="*/ 54 w 54"/>
                  <a:gd name="T31" fmla="*/ 55 h 82"/>
                  <a:gd name="T32" fmla="*/ 39 w 54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7" y="8"/>
                      <a:pt x="36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1" y="28"/>
                      <a:pt x="29" y="27"/>
                      <a:pt x="27" y="27"/>
                    </a:cubicBezTo>
                    <a:cubicBezTo>
                      <a:pt x="26" y="27"/>
                      <a:pt x="25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7"/>
                      <a:pt x="20" y="14"/>
                      <a:pt x="20" y="20"/>
                    </a:cubicBezTo>
                    <a:cubicBezTo>
                      <a:pt x="20" y="23"/>
                      <a:pt x="19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4" y="70"/>
                      <a:pt x="54" y="55"/>
                    </a:cubicBezTo>
                    <a:cubicBezTo>
                      <a:pt x="54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1" name="Freeform 221"/>
              <p:cNvSpPr>
                <a:spLocks noChangeAspect="1"/>
              </p:cNvSpPr>
              <p:nvPr/>
            </p:nvSpPr>
            <p:spPr bwMode="auto">
              <a:xfrm rot="5400000">
                <a:off x="699" y="1875"/>
                <a:ext cx="44" cy="68"/>
              </a:xfrm>
              <a:custGeom>
                <a:avLst/>
                <a:gdLst>
                  <a:gd name="T0" fmla="*/ 20 w 54"/>
                  <a:gd name="T1" fmla="*/ 60 h 83"/>
                  <a:gd name="T2" fmla="*/ 21 w 54"/>
                  <a:gd name="T3" fmla="*/ 54 h 83"/>
                  <a:gd name="T4" fmla="*/ 27 w 54"/>
                  <a:gd name="T5" fmla="*/ 55 h 83"/>
                  <a:gd name="T6" fmla="*/ 30 w 54"/>
                  <a:gd name="T7" fmla="*/ 55 h 83"/>
                  <a:gd name="T8" fmla="*/ 29 w 54"/>
                  <a:gd name="T9" fmla="*/ 66 h 83"/>
                  <a:gd name="T10" fmla="*/ 31 w 54"/>
                  <a:gd name="T11" fmla="*/ 83 h 83"/>
                  <a:gd name="T12" fmla="*/ 36 w 54"/>
                  <a:gd name="T13" fmla="*/ 83 h 83"/>
                  <a:gd name="T14" fmla="*/ 34 w 54"/>
                  <a:gd name="T15" fmla="*/ 66 h 83"/>
                  <a:gd name="T16" fmla="*/ 36 w 54"/>
                  <a:gd name="T17" fmla="*/ 54 h 83"/>
                  <a:gd name="T18" fmla="*/ 54 w 54"/>
                  <a:gd name="T19" fmla="*/ 28 h 83"/>
                  <a:gd name="T20" fmla="*/ 27 w 54"/>
                  <a:gd name="T21" fmla="*/ 0 h 83"/>
                  <a:gd name="T22" fmla="*/ 0 w 54"/>
                  <a:gd name="T23" fmla="*/ 28 h 83"/>
                  <a:gd name="T24" fmla="*/ 15 w 54"/>
                  <a:gd name="T25" fmla="*/ 53 h 83"/>
                  <a:gd name="T26" fmla="*/ 15 w 54"/>
                  <a:gd name="T27" fmla="*/ 60 h 83"/>
                  <a:gd name="T28" fmla="*/ 17 w 54"/>
                  <a:gd name="T29" fmla="*/ 83 h 83"/>
                  <a:gd name="T30" fmla="*/ 23 w 54"/>
                  <a:gd name="T31" fmla="*/ 83 h 83"/>
                  <a:gd name="T32" fmla="*/ 20 w 54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3">
                    <a:moveTo>
                      <a:pt x="20" y="60"/>
                    </a:moveTo>
                    <a:cubicBezTo>
                      <a:pt x="20" y="58"/>
                      <a:pt x="20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4" y="40"/>
                      <a:pt x="54" y="28"/>
                    </a:cubicBezTo>
                    <a:cubicBezTo>
                      <a:pt x="54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2" name="Freeform 222"/>
              <p:cNvSpPr>
                <a:spLocks noChangeAspect="1"/>
              </p:cNvSpPr>
              <p:nvPr/>
            </p:nvSpPr>
            <p:spPr bwMode="auto">
              <a:xfrm rot="5400000">
                <a:off x="628" y="1874"/>
                <a:ext cx="44" cy="67"/>
              </a:xfrm>
              <a:custGeom>
                <a:avLst/>
                <a:gdLst>
                  <a:gd name="T0" fmla="*/ 39 w 54"/>
                  <a:gd name="T1" fmla="*/ 30 h 82"/>
                  <a:gd name="T2" fmla="*/ 39 w 54"/>
                  <a:gd name="T3" fmla="*/ 26 h 82"/>
                  <a:gd name="T4" fmla="*/ 36 w 54"/>
                  <a:gd name="T5" fmla="*/ 0 h 82"/>
                  <a:gd name="T6" fmla="*/ 31 w 54"/>
                  <a:gd name="T7" fmla="*/ 0 h 82"/>
                  <a:gd name="T8" fmla="*/ 34 w 54"/>
                  <a:gd name="T9" fmla="*/ 26 h 82"/>
                  <a:gd name="T10" fmla="*/ 34 w 54"/>
                  <a:gd name="T11" fmla="*/ 28 h 82"/>
                  <a:gd name="T12" fmla="*/ 27 w 54"/>
                  <a:gd name="T13" fmla="*/ 27 h 82"/>
                  <a:gd name="T14" fmla="*/ 25 w 54"/>
                  <a:gd name="T15" fmla="*/ 28 h 82"/>
                  <a:gd name="T16" fmla="*/ 25 w 54"/>
                  <a:gd name="T17" fmla="*/ 20 h 82"/>
                  <a:gd name="T18" fmla="*/ 23 w 54"/>
                  <a:gd name="T19" fmla="*/ 0 h 82"/>
                  <a:gd name="T20" fmla="*/ 17 w 54"/>
                  <a:gd name="T21" fmla="*/ 0 h 82"/>
                  <a:gd name="T22" fmla="*/ 20 w 54"/>
                  <a:gd name="T23" fmla="*/ 20 h 82"/>
                  <a:gd name="T24" fmla="*/ 19 w 54"/>
                  <a:gd name="T25" fmla="*/ 29 h 82"/>
                  <a:gd name="T26" fmla="*/ 0 w 54"/>
                  <a:gd name="T27" fmla="*/ 55 h 82"/>
                  <a:gd name="T28" fmla="*/ 27 w 54"/>
                  <a:gd name="T29" fmla="*/ 82 h 82"/>
                  <a:gd name="T30" fmla="*/ 54 w 54"/>
                  <a:gd name="T31" fmla="*/ 55 h 82"/>
                  <a:gd name="T32" fmla="*/ 39 w 54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7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1" y="28"/>
                      <a:pt x="29" y="27"/>
                      <a:pt x="27" y="27"/>
                    </a:cubicBezTo>
                    <a:cubicBezTo>
                      <a:pt x="26" y="27"/>
                      <a:pt x="25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19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4" y="70"/>
                      <a:pt x="54" y="55"/>
                    </a:cubicBezTo>
                    <a:cubicBezTo>
                      <a:pt x="54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3" name="Freeform 223"/>
              <p:cNvSpPr>
                <a:spLocks noChangeAspect="1"/>
              </p:cNvSpPr>
              <p:nvPr/>
            </p:nvSpPr>
            <p:spPr bwMode="auto">
              <a:xfrm rot="5400000">
                <a:off x="698" y="1923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4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" name="Freeform 224"/>
              <p:cNvSpPr>
                <a:spLocks noChangeAspect="1"/>
              </p:cNvSpPr>
              <p:nvPr/>
            </p:nvSpPr>
            <p:spPr bwMode="auto">
              <a:xfrm rot="5400000">
                <a:off x="627" y="1922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29" y="27"/>
                      <a:pt x="27" y="27"/>
                    </a:cubicBezTo>
                    <a:cubicBezTo>
                      <a:pt x="26" y="27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" name="Freeform 225"/>
              <p:cNvSpPr>
                <a:spLocks noChangeAspect="1"/>
              </p:cNvSpPr>
              <p:nvPr/>
            </p:nvSpPr>
            <p:spPr bwMode="auto">
              <a:xfrm rot="5400000">
                <a:off x="698" y="1970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6" name="Freeform 226"/>
              <p:cNvSpPr>
                <a:spLocks noChangeAspect="1"/>
              </p:cNvSpPr>
              <p:nvPr/>
            </p:nvSpPr>
            <p:spPr bwMode="auto">
              <a:xfrm rot="5400000">
                <a:off x="627" y="1969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40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40" y="27"/>
                      <a:pt x="40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7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5" y="25"/>
                      <a:pt x="26" y="23"/>
                      <a:pt x="26" y="20"/>
                    </a:cubicBezTo>
                    <a:cubicBezTo>
                      <a:pt x="26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7" name="Freeform 227"/>
              <p:cNvSpPr>
                <a:spLocks noChangeAspect="1"/>
              </p:cNvSpPr>
              <p:nvPr/>
            </p:nvSpPr>
            <p:spPr bwMode="auto">
              <a:xfrm rot="5400000">
                <a:off x="698" y="1734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8" name="Freeform 228"/>
              <p:cNvSpPr>
                <a:spLocks noChangeAspect="1"/>
              </p:cNvSpPr>
              <p:nvPr/>
            </p:nvSpPr>
            <p:spPr bwMode="auto">
              <a:xfrm rot="5400000">
                <a:off x="627" y="1733"/>
                <a:ext cx="46" cy="67"/>
              </a:xfrm>
              <a:custGeom>
                <a:avLst/>
                <a:gdLst>
                  <a:gd name="T0" fmla="*/ 39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7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5" y="25"/>
                      <a:pt x="26" y="23"/>
                      <a:pt x="26" y="20"/>
                    </a:cubicBezTo>
                    <a:cubicBezTo>
                      <a:pt x="26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9" name="Freeform 229"/>
              <p:cNvSpPr>
                <a:spLocks noChangeAspect="1"/>
              </p:cNvSpPr>
              <p:nvPr/>
            </p:nvSpPr>
            <p:spPr bwMode="auto">
              <a:xfrm rot="5400000">
                <a:off x="698" y="178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0" name="Freeform 230"/>
              <p:cNvSpPr>
                <a:spLocks noChangeAspect="1"/>
              </p:cNvSpPr>
              <p:nvPr/>
            </p:nvSpPr>
            <p:spPr bwMode="auto">
              <a:xfrm rot="5400000">
                <a:off x="627" y="1781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1" name="Freeform 231"/>
              <p:cNvSpPr>
                <a:spLocks noChangeAspect="1"/>
              </p:cNvSpPr>
              <p:nvPr/>
            </p:nvSpPr>
            <p:spPr bwMode="auto">
              <a:xfrm rot="5400000">
                <a:off x="698" y="1829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4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2" name="Freeform 232"/>
              <p:cNvSpPr>
                <a:spLocks noChangeAspect="1"/>
              </p:cNvSpPr>
              <p:nvPr/>
            </p:nvSpPr>
            <p:spPr bwMode="auto">
              <a:xfrm rot="5400000">
                <a:off x="627" y="1828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1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1" y="20"/>
                    </a:cubicBezTo>
                    <a:cubicBezTo>
                      <a:pt x="21" y="23"/>
                      <a:pt x="20" y="26"/>
                      <a:pt x="20" y="29"/>
                    </a:cubicBezTo>
                    <a:cubicBezTo>
                      <a:pt x="9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3" name="Freeform 233"/>
              <p:cNvSpPr>
                <a:spLocks noChangeAspect="1"/>
              </p:cNvSpPr>
              <p:nvPr/>
            </p:nvSpPr>
            <p:spPr bwMode="auto">
              <a:xfrm rot="5400000">
                <a:off x="699" y="1593"/>
                <a:ext cx="44" cy="68"/>
              </a:xfrm>
              <a:custGeom>
                <a:avLst/>
                <a:gdLst>
                  <a:gd name="T0" fmla="*/ 21 w 55"/>
                  <a:gd name="T1" fmla="*/ 60 h 83"/>
                  <a:gd name="T2" fmla="*/ 22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2" y="54"/>
                    </a:cubicBezTo>
                    <a:cubicBezTo>
                      <a:pt x="24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4" name="Freeform 234"/>
              <p:cNvSpPr>
                <a:spLocks noChangeAspect="1"/>
              </p:cNvSpPr>
              <p:nvPr/>
            </p:nvSpPr>
            <p:spPr bwMode="auto">
              <a:xfrm rot="5400000">
                <a:off x="628" y="1592"/>
                <a:ext cx="44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5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6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1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5" y="17"/>
                      <a:pt x="35" y="26"/>
                    </a:cubicBezTo>
                    <a:cubicBezTo>
                      <a:pt x="35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6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1" y="20"/>
                    </a:cubicBezTo>
                    <a:cubicBezTo>
                      <a:pt x="21" y="23"/>
                      <a:pt x="20" y="26"/>
                      <a:pt x="20" y="29"/>
                    </a:cubicBezTo>
                    <a:cubicBezTo>
                      <a:pt x="9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5" name="Freeform 235"/>
              <p:cNvSpPr>
                <a:spLocks noChangeAspect="1"/>
              </p:cNvSpPr>
              <p:nvPr/>
            </p:nvSpPr>
            <p:spPr bwMode="auto">
              <a:xfrm rot="5400000">
                <a:off x="699" y="1640"/>
                <a:ext cx="44" cy="68"/>
              </a:xfrm>
              <a:custGeom>
                <a:avLst/>
                <a:gdLst>
                  <a:gd name="T0" fmla="*/ 20 w 54"/>
                  <a:gd name="T1" fmla="*/ 60 h 83"/>
                  <a:gd name="T2" fmla="*/ 21 w 54"/>
                  <a:gd name="T3" fmla="*/ 54 h 83"/>
                  <a:gd name="T4" fmla="*/ 27 w 54"/>
                  <a:gd name="T5" fmla="*/ 55 h 83"/>
                  <a:gd name="T6" fmla="*/ 30 w 54"/>
                  <a:gd name="T7" fmla="*/ 55 h 83"/>
                  <a:gd name="T8" fmla="*/ 29 w 54"/>
                  <a:gd name="T9" fmla="*/ 66 h 83"/>
                  <a:gd name="T10" fmla="*/ 31 w 54"/>
                  <a:gd name="T11" fmla="*/ 83 h 83"/>
                  <a:gd name="T12" fmla="*/ 36 w 54"/>
                  <a:gd name="T13" fmla="*/ 83 h 83"/>
                  <a:gd name="T14" fmla="*/ 34 w 54"/>
                  <a:gd name="T15" fmla="*/ 66 h 83"/>
                  <a:gd name="T16" fmla="*/ 36 w 54"/>
                  <a:gd name="T17" fmla="*/ 54 h 83"/>
                  <a:gd name="T18" fmla="*/ 54 w 54"/>
                  <a:gd name="T19" fmla="*/ 28 h 83"/>
                  <a:gd name="T20" fmla="*/ 27 w 54"/>
                  <a:gd name="T21" fmla="*/ 0 h 83"/>
                  <a:gd name="T22" fmla="*/ 0 w 54"/>
                  <a:gd name="T23" fmla="*/ 28 h 83"/>
                  <a:gd name="T24" fmla="*/ 15 w 54"/>
                  <a:gd name="T25" fmla="*/ 53 h 83"/>
                  <a:gd name="T26" fmla="*/ 15 w 54"/>
                  <a:gd name="T27" fmla="*/ 60 h 83"/>
                  <a:gd name="T28" fmla="*/ 17 w 54"/>
                  <a:gd name="T29" fmla="*/ 83 h 83"/>
                  <a:gd name="T30" fmla="*/ 23 w 54"/>
                  <a:gd name="T31" fmla="*/ 83 h 83"/>
                  <a:gd name="T32" fmla="*/ 20 w 54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3">
                    <a:moveTo>
                      <a:pt x="20" y="60"/>
                    </a:moveTo>
                    <a:cubicBezTo>
                      <a:pt x="20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4" y="40"/>
                      <a:pt x="54" y="28"/>
                    </a:cubicBezTo>
                    <a:cubicBezTo>
                      <a:pt x="54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6" name="Freeform 236"/>
              <p:cNvSpPr>
                <a:spLocks noChangeAspect="1"/>
              </p:cNvSpPr>
              <p:nvPr/>
            </p:nvSpPr>
            <p:spPr bwMode="auto">
              <a:xfrm rot="5400000">
                <a:off x="628" y="1639"/>
                <a:ext cx="44" cy="67"/>
              </a:xfrm>
              <a:custGeom>
                <a:avLst/>
                <a:gdLst>
                  <a:gd name="T0" fmla="*/ 39 w 54"/>
                  <a:gd name="T1" fmla="*/ 30 h 82"/>
                  <a:gd name="T2" fmla="*/ 39 w 54"/>
                  <a:gd name="T3" fmla="*/ 26 h 82"/>
                  <a:gd name="T4" fmla="*/ 36 w 54"/>
                  <a:gd name="T5" fmla="*/ 0 h 82"/>
                  <a:gd name="T6" fmla="*/ 31 w 54"/>
                  <a:gd name="T7" fmla="*/ 0 h 82"/>
                  <a:gd name="T8" fmla="*/ 34 w 54"/>
                  <a:gd name="T9" fmla="*/ 26 h 82"/>
                  <a:gd name="T10" fmla="*/ 34 w 54"/>
                  <a:gd name="T11" fmla="*/ 28 h 82"/>
                  <a:gd name="T12" fmla="*/ 27 w 54"/>
                  <a:gd name="T13" fmla="*/ 27 h 82"/>
                  <a:gd name="T14" fmla="*/ 25 w 54"/>
                  <a:gd name="T15" fmla="*/ 28 h 82"/>
                  <a:gd name="T16" fmla="*/ 25 w 54"/>
                  <a:gd name="T17" fmla="*/ 20 h 82"/>
                  <a:gd name="T18" fmla="*/ 23 w 54"/>
                  <a:gd name="T19" fmla="*/ 0 h 82"/>
                  <a:gd name="T20" fmla="*/ 17 w 54"/>
                  <a:gd name="T21" fmla="*/ 0 h 82"/>
                  <a:gd name="T22" fmla="*/ 20 w 54"/>
                  <a:gd name="T23" fmla="*/ 20 h 82"/>
                  <a:gd name="T24" fmla="*/ 19 w 54"/>
                  <a:gd name="T25" fmla="*/ 29 h 82"/>
                  <a:gd name="T26" fmla="*/ 0 w 54"/>
                  <a:gd name="T27" fmla="*/ 55 h 82"/>
                  <a:gd name="T28" fmla="*/ 27 w 54"/>
                  <a:gd name="T29" fmla="*/ 82 h 82"/>
                  <a:gd name="T30" fmla="*/ 54 w 54"/>
                  <a:gd name="T31" fmla="*/ 55 h 82"/>
                  <a:gd name="T32" fmla="*/ 39 w 54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29" y="27"/>
                      <a:pt x="27" y="27"/>
                    </a:cubicBezTo>
                    <a:cubicBezTo>
                      <a:pt x="26" y="27"/>
                      <a:pt x="25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4" y="70"/>
                      <a:pt x="54" y="55"/>
                    </a:cubicBezTo>
                    <a:cubicBezTo>
                      <a:pt x="54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7" name="Freeform 237"/>
              <p:cNvSpPr>
                <a:spLocks noChangeAspect="1"/>
              </p:cNvSpPr>
              <p:nvPr/>
            </p:nvSpPr>
            <p:spPr bwMode="auto">
              <a:xfrm rot="5400000">
                <a:off x="698" y="1688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8" name="Freeform 238"/>
              <p:cNvSpPr>
                <a:spLocks noChangeAspect="1"/>
              </p:cNvSpPr>
              <p:nvPr/>
            </p:nvSpPr>
            <p:spPr bwMode="auto">
              <a:xfrm rot="5400000">
                <a:off x="627" y="1687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7" y="27"/>
                    </a:cubicBezTo>
                    <a:cubicBezTo>
                      <a:pt x="26" y="27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9" name="Freeform 239"/>
              <p:cNvSpPr>
                <a:spLocks noChangeAspect="1"/>
              </p:cNvSpPr>
              <p:nvPr/>
            </p:nvSpPr>
            <p:spPr bwMode="auto">
              <a:xfrm rot="5400000">
                <a:off x="698" y="1453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0" name="Freeform 240"/>
              <p:cNvSpPr>
                <a:spLocks noChangeAspect="1"/>
              </p:cNvSpPr>
              <p:nvPr/>
            </p:nvSpPr>
            <p:spPr bwMode="auto">
              <a:xfrm rot="5400000">
                <a:off x="627" y="1452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7" y="27"/>
                    </a:cubicBezTo>
                    <a:cubicBezTo>
                      <a:pt x="26" y="27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1" name="Freeform 241"/>
              <p:cNvSpPr>
                <a:spLocks noChangeAspect="1"/>
              </p:cNvSpPr>
              <p:nvPr/>
            </p:nvSpPr>
            <p:spPr bwMode="auto">
              <a:xfrm rot="5400000">
                <a:off x="698" y="1499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30" y="55"/>
                      <a:pt x="30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2" name="Freeform 242"/>
              <p:cNvSpPr>
                <a:spLocks noChangeAspect="1"/>
              </p:cNvSpPr>
              <p:nvPr/>
            </p:nvSpPr>
            <p:spPr bwMode="auto">
              <a:xfrm rot="5400000">
                <a:off x="627" y="1498"/>
                <a:ext cx="46" cy="67"/>
              </a:xfrm>
              <a:custGeom>
                <a:avLst/>
                <a:gdLst>
                  <a:gd name="T0" fmla="*/ 39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7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3" name="Freeform 243"/>
              <p:cNvSpPr>
                <a:spLocks noChangeAspect="1"/>
              </p:cNvSpPr>
              <p:nvPr/>
            </p:nvSpPr>
            <p:spPr bwMode="auto">
              <a:xfrm rot="5400000">
                <a:off x="698" y="1546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4" name="Freeform 244"/>
              <p:cNvSpPr>
                <a:spLocks noChangeAspect="1"/>
              </p:cNvSpPr>
              <p:nvPr/>
            </p:nvSpPr>
            <p:spPr bwMode="auto">
              <a:xfrm rot="5400000">
                <a:off x="627" y="1545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5" name="Freeform 245"/>
              <p:cNvSpPr>
                <a:spLocks noChangeAspect="1"/>
              </p:cNvSpPr>
              <p:nvPr/>
            </p:nvSpPr>
            <p:spPr bwMode="auto">
              <a:xfrm rot="5400000">
                <a:off x="698" y="1311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6" name="Freeform 246"/>
              <p:cNvSpPr>
                <a:spLocks noChangeAspect="1"/>
              </p:cNvSpPr>
              <p:nvPr/>
            </p:nvSpPr>
            <p:spPr bwMode="auto">
              <a:xfrm rot="5400000">
                <a:off x="627" y="1310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7" name="Freeform 247"/>
              <p:cNvSpPr>
                <a:spLocks noChangeAspect="1"/>
              </p:cNvSpPr>
              <p:nvPr/>
            </p:nvSpPr>
            <p:spPr bwMode="auto">
              <a:xfrm rot="5400000">
                <a:off x="698" y="1358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2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2" y="54"/>
                    </a:cubicBezTo>
                    <a:cubicBezTo>
                      <a:pt x="24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3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8" name="Freeform 248"/>
              <p:cNvSpPr>
                <a:spLocks noChangeAspect="1"/>
              </p:cNvSpPr>
              <p:nvPr/>
            </p:nvSpPr>
            <p:spPr bwMode="auto">
              <a:xfrm rot="5400000">
                <a:off x="627" y="1357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5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6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1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5" y="17"/>
                      <a:pt x="35" y="26"/>
                    </a:cubicBezTo>
                    <a:cubicBezTo>
                      <a:pt x="35" y="27"/>
                      <a:pt x="35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6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1" y="20"/>
                    </a:cubicBezTo>
                    <a:cubicBezTo>
                      <a:pt x="21" y="23"/>
                      <a:pt x="20" y="26"/>
                      <a:pt x="20" y="29"/>
                    </a:cubicBezTo>
                    <a:cubicBezTo>
                      <a:pt x="9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9" name="Freeform 249"/>
              <p:cNvSpPr>
                <a:spLocks noChangeAspect="1"/>
              </p:cNvSpPr>
              <p:nvPr/>
            </p:nvSpPr>
            <p:spPr bwMode="auto">
              <a:xfrm rot="5400000">
                <a:off x="698" y="1406"/>
                <a:ext cx="45" cy="68"/>
              </a:xfrm>
              <a:custGeom>
                <a:avLst/>
                <a:gdLst>
                  <a:gd name="T0" fmla="*/ 20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4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5 w 55"/>
                  <a:gd name="T25" fmla="*/ 53 h 83"/>
                  <a:gd name="T26" fmla="*/ 15 w 55"/>
                  <a:gd name="T27" fmla="*/ 60 h 83"/>
                  <a:gd name="T28" fmla="*/ 17 w 55"/>
                  <a:gd name="T29" fmla="*/ 83 h 83"/>
                  <a:gd name="T30" fmla="*/ 23 w 55"/>
                  <a:gd name="T31" fmla="*/ 83 h 83"/>
                  <a:gd name="T32" fmla="*/ 20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0" y="60"/>
                    </a:moveTo>
                    <a:cubicBezTo>
                      <a:pt x="20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0" name="Freeform 250"/>
              <p:cNvSpPr>
                <a:spLocks noChangeAspect="1"/>
              </p:cNvSpPr>
              <p:nvPr/>
            </p:nvSpPr>
            <p:spPr bwMode="auto">
              <a:xfrm rot="5400000">
                <a:off x="627" y="1405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7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29" y="27"/>
                      <a:pt x="27" y="27"/>
                    </a:cubicBezTo>
                    <a:cubicBezTo>
                      <a:pt x="26" y="27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1" name="Freeform 251"/>
              <p:cNvSpPr>
                <a:spLocks noChangeAspect="1"/>
              </p:cNvSpPr>
              <p:nvPr/>
            </p:nvSpPr>
            <p:spPr bwMode="auto">
              <a:xfrm rot="5400000">
                <a:off x="698" y="1171"/>
                <a:ext cx="45" cy="68"/>
              </a:xfrm>
              <a:custGeom>
                <a:avLst/>
                <a:gdLst>
                  <a:gd name="T0" fmla="*/ 20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4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5 w 55"/>
                  <a:gd name="T25" fmla="*/ 53 h 83"/>
                  <a:gd name="T26" fmla="*/ 15 w 55"/>
                  <a:gd name="T27" fmla="*/ 60 h 83"/>
                  <a:gd name="T28" fmla="*/ 17 w 55"/>
                  <a:gd name="T29" fmla="*/ 83 h 83"/>
                  <a:gd name="T30" fmla="*/ 23 w 55"/>
                  <a:gd name="T31" fmla="*/ 83 h 83"/>
                  <a:gd name="T32" fmla="*/ 20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0" y="60"/>
                    </a:moveTo>
                    <a:cubicBezTo>
                      <a:pt x="20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2" name="Freeform 252"/>
              <p:cNvSpPr>
                <a:spLocks noChangeAspect="1"/>
              </p:cNvSpPr>
              <p:nvPr/>
            </p:nvSpPr>
            <p:spPr bwMode="auto">
              <a:xfrm rot="5400000">
                <a:off x="627" y="1170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7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29" y="27"/>
                      <a:pt x="27" y="27"/>
                    </a:cubicBezTo>
                    <a:cubicBezTo>
                      <a:pt x="26" y="27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3" name="Freeform 253"/>
              <p:cNvSpPr>
                <a:spLocks noChangeAspect="1"/>
              </p:cNvSpPr>
              <p:nvPr/>
            </p:nvSpPr>
            <p:spPr bwMode="auto">
              <a:xfrm rot="5400000">
                <a:off x="698" y="1217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4" name="Freeform 254"/>
              <p:cNvSpPr>
                <a:spLocks noChangeAspect="1"/>
              </p:cNvSpPr>
              <p:nvPr/>
            </p:nvSpPr>
            <p:spPr bwMode="auto">
              <a:xfrm rot="5400000">
                <a:off x="627" y="1216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7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5" y="25"/>
                      <a:pt x="26" y="23"/>
                      <a:pt x="26" y="20"/>
                    </a:cubicBezTo>
                    <a:cubicBezTo>
                      <a:pt x="26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5" name="Freeform 255"/>
              <p:cNvSpPr>
                <a:spLocks noChangeAspect="1"/>
              </p:cNvSpPr>
              <p:nvPr/>
            </p:nvSpPr>
            <p:spPr bwMode="auto">
              <a:xfrm rot="5400000">
                <a:off x="698" y="1264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6" name="Freeform 256"/>
              <p:cNvSpPr>
                <a:spLocks noChangeAspect="1"/>
              </p:cNvSpPr>
              <p:nvPr/>
            </p:nvSpPr>
            <p:spPr bwMode="auto">
              <a:xfrm rot="5400000">
                <a:off x="627" y="1263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7" name="Freeform 257"/>
              <p:cNvSpPr>
                <a:spLocks noChangeAspect="1"/>
              </p:cNvSpPr>
              <p:nvPr/>
            </p:nvSpPr>
            <p:spPr bwMode="auto">
              <a:xfrm rot="5400000">
                <a:off x="699" y="1123"/>
                <a:ext cx="44" cy="68"/>
              </a:xfrm>
              <a:custGeom>
                <a:avLst/>
                <a:gdLst>
                  <a:gd name="T0" fmla="*/ 20 w 54"/>
                  <a:gd name="T1" fmla="*/ 60 h 83"/>
                  <a:gd name="T2" fmla="*/ 21 w 54"/>
                  <a:gd name="T3" fmla="*/ 54 h 83"/>
                  <a:gd name="T4" fmla="*/ 27 w 54"/>
                  <a:gd name="T5" fmla="*/ 55 h 83"/>
                  <a:gd name="T6" fmla="*/ 30 w 54"/>
                  <a:gd name="T7" fmla="*/ 55 h 83"/>
                  <a:gd name="T8" fmla="*/ 29 w 54"/>
                  <a:gd name="T9" fmla="*/ 66 h 83"/>
                  <a:gd name="T10" fmla="*/ 30 w 54"/>
                  <a:gd name="T11" fmla="*/ 83 h 83"/>
                  <a:gd name="T12" fmla="*/ 36 w 54"/>
                  <a:gd name="T13" fmla="*/ 83 h 83"/>
                  <a:gd name="T14" fmla="*/ 34 w 54"/>
                  <a:gd name="T15" fmla="*/ 66 h 83"/>
                  <a:gd name="T16" fmla="*/ 36 w 54"/>
                  <a:gd name="T17" fmla="*/ 54 h 83"/>
                  <a:gd name="T18" fmla="*/ 54 w 54"/>
                  <a:gd name="T19" fmla="*/ 28 h 83"/>
                  <a:gd name="T20" fmla="*/ 27 w 54"/>
                  <a:gd name="T21" fmla="*/ 0 h 83"/>
                  <a:gd name="T22" fmla="*/ 0 w 54"/>
                  <a:gd name="T23" fmla="*/ 28 h 83"/>
                  <a:gd name="T24" fmla="*/ 15 w 54"/>
                  <a:gd name="T25" fmla="*/ 53 h 83"/>
                  <a:gd name="T26" fmla="*/ 15 w 54"/>
                  <a:gd name="T27" fmla="*/ 60 h 83"/>
                  <a:gd name="T28" fmla="*/ 17 w 54"/>
                  <a:gd name="T29" fmla="*/ 83 h 83"/>
                  <a:gd name="T30" fmla="*/ 23 w 54"/>
                  <a:gd name="T31" fmla="*/ 83 h 83"/>
                  <a:gd name="T32" fmla="*/ 20 w 54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3">
                    <a:moveTo>
                      <a:pt x="20" y="60"/>
                    </a:moveTo>
                    <a:cubicBezTo>
                      <a:pt x="20" y="58"/>
                      <a:pt x="20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0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4" y="40"/>
                      <a:pt x="54" y="28"/>
                    </a:cubicBezTo>
                    <a:cubicBezTo>
                      <a:pt x="54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8" name="Freeform 258"/>
              <p:cNvSpPr>
                <a:spLocks noChangeAspect="1"/>
              </p:cNvSpPr>
              <p:nvPr/>
            </p:nvSpPr>
            <p:spPr bwMode="auto">
              <a:xfrm rot="5400000">
                <a:off x="628" y="1122"/>
                <a:ext cx="44" cy="67"/>
              </a:xfrm>
              <a:custGeom>
                <a:avLst/>
                <a:gdLst>
                  <a:gd name="T0" fmla="*/ 39 w 54"/>
                  <a:gd name="T1" fmla="*/ 30 h 82"/>
                  <a:gd name="T2" fmla="*/ 39 w 54"/>
                  <a:gd name="T3" fmla="*/ 26 h 82"/>
                  <a:gd name="T4" fmla="*/ 36 w 54"/>
                  <a:gd name="T5" fmla="*/ 0 h 82"/>
                  <a:gd name="T6" fmla="*/ 30 w 54"/>
                  <a:gd name="T7" fmla="*/ 0 h 82"/>
                  <a:gd name="T8" fmla="*/ 34 w 54"/>
                  <a:gd name="T9" fmla="*/ 26 h 82"/>
                  <a:gd name="T10" fmla="*/ 34 w 54"/>
                  <a:gd name="T11" fmla="*/ 28 h 82"/>
                  <a:gd name="T12" fmla="*/ 27 w 54"/>
                  <a:gd name="T13" fmla="*/ 27 h 82"/>
                  <a:gd name="T14" fmla="*/ 25 w 54"/>
                  <a:gd name="T15" fmla="*/ 28 h 82"/>
                  <a:gd name="T16" fmla="*/ 25 w 54"/>
                  <a:gd name="T17" fmla="*/ 20 h 82"/>
                  <a:gd name="T18" fmla="*/ 23 w 54"/>
                  <a:gd name="T19" fmla="*/ 0 h 82"/>
                  <a:gd name="T20" fmla="*/ 17 w 54"/>
                  <a:gd name="T21" fmla="*/ 0 h 82"/>
                  <a:gd name="T22" fmla="*/ 20 w 54"/>
                  <a:gd name="T23" fmla="*/ 20 h 82"/>
                  <a:gd name="T24" fmla="*/ 19 w 54"/>
                  <a:gd name="T25" fmla="*/ 29 h 82"/>
                  <a:gd name="T26" fmla="*/ 0 w 54"/>
                  <a:gd name="T27" fmla="*/ 55 h 82"/>
                  <a:gd name="T28" fmla="*/ 27 w 54"/>
                  <a:gd name="T29" fmla="*/ 82 h 82"/>
                  <a:gd name="T30" fmla="*/ 54 w 54"/>
                  <a:gd name="T31" fmla="*/ 55 h 82"/>
                  <a:gd name="T32" fmla="*/ 39 w 54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7" y="8"/>
                      <a:pt x="36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1" y="28"/>
                      <a:pt x="29" y="27"/>
                      <a:pt x="27" y="27"/>
                    </a:cubicBezTo>
                    <a:cubicBezTo>
                      <a:pt x="26" y="27"/>
                      <a:pt x="25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7"/>
                      <a:pt x="20" y="14"/>
                      <a:pt x="20" y="20"/>
                    </a:cubicBezTo>
                    <a:cubicBezTo>
                      <a:pt x="20" y="23"/>
                      <a:pt x="19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4" y="70"/>
                      <a:pt x="54" y="55"/>
                    </a:cubicBezTo>
                    <a:cubicBezTo>
                      <a:pt x="54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9" name="Freeform 259"/>
              <p:cNvSpPr>
                <a:spLocks noChangeAspect="1"/>
              </p:cNvSpPr>
              <p:nvPr/>
            </p:nvSpPr>
            <p:spPr bwMode="auto">
              <a:xfrm rot="5400000">
                <a:off x="699" y="319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0" name="Freeform 260"/>
              <p:cNvSpPr>
                <a:spLocks noChangeAspect="1"/>
              </p:cNvSpPr>
              <p:nvPr/>
            </p:nvSpPr>
            <p:spPr bwMode="auto">
              <a:xfrm rot="5400000">
                <a:off x="627" y="3192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8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7" y="28"/>
                    </a:cubicBezTo>
                    <a:cubicBezTo>
                      <a:pt x="27" y="28"/>
                      <a:pt x="26" y="28"/>
                      <a:pt x="25" y="28"/>
                    </a:cubicBezTo>
                    <a:cubicBezTo>
                      <a:pt x="25" y="25"/>
                      <a:pt x="26" y="23"/>
                      <a:pt x="26" y="20"/>
                    </a:cubicBezTo>
                    <a:cubicBezTo>
                      <a:pt x="26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1" name="Freeform 261"/>
              <p:cNvSpPr>
                <a:spLocks noChangeAspect="1"/>
              </p:cNvSpPr>
              <p:nvPr/>
            </p:nvSpPr>
            <p:spPr bwMode="auto">
              <a:xfrm rot="5400000">
                <a:off x="699" y="3239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2" name="Freeform 262"/>
              <p:cNvSpPr>
                <a:spLocks noChangeAspect="1"/>
              </p:cNvSpPr>
              <p:nvPr/>
            </p:nvSpPr>
            <p:spPr bwMode="auto">
              <a:xfrm rot="5400000">
                <a:off x="627" y="3239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8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8" y="28"/>
                    </a:cubicBezTo>
                    <a:cubicBezTo>
                      <a:pt x="27" y="28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3" name="Freeform 263"/>
              <p:cNvSpPr>
                <a:spLocks noChangeAspect="1"/>
              </p:cNvSpPr>
              <p:nvPr/>
            </p:nvSpPr>
            <p:spPr bwMode="auto">
              <a:xfrm rot="5400000">
                <a:off x="699" y="3286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4" name="Freeform 264"/>
              <p:cNvSpPr>
                <a:spLocks noChangeAspect="1"/>
              </p:cNvSpPr>
              <p:nvPr/>
            </p:nvSpPr>
            <p:spPr bwMode="auto">
              <a:xfrm rot="5400000">
                <a:off x="627" y="3286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8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8" y="28"/>
                    </a:cubicBezTo>
                    <a:cubicBezTo>
                      <a:pt x="27" y="28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5" name="Freeform 265"/>
              <p:cNvSpPr>
                <a:spLocks noChangeAspect="1"/>
              </p:cNvSpPr>
              <p:nvPr/>
            </p:nvSpPr>
            <p:spPr bwMode="auto">
              <a:xfrm rot="5400000">
                <a:off x="699" y="3051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6" name="Freeform 266"/>
              <p:cNvSpPr>
                <a:spLocks noChangeAspect="1"/>
              </p:cNvSpPr>
              <p:nvPr/>
            </p:nvSpPr>
            <p:spPr bwMode="auto">
              <a:xfrm rot="5400000">
                <a:off x="627" y="3051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8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8" y="28"/>
                    </a:cubicBezTo>
                    <a:cubicBezTo>
                      <a:pt x="27" y="28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7" name="Freeform 267"/>
              <p:cNvSpPr>
                <a:spLocks noChangeAspect="1"/>
              </p:cNvSpPr>
              <p:nvPr/>
            </p:nvSpPr>
            <p:spPr bwMode="auto">
              <a:xfrm rot="5400000">
                <a:off x="699" y="3098"/>
                <a:ext cx="45" cy="68"/>
              </a:xfrm>
              <a:custGeom>
                <a:avLst/>
                <a:gdLst>
                  <a:gd name="T0" fmla="*/ 20 w 54"/>
                  <a:gd name="T1" fmla="*/ 60 h 83"/>
                  <a:gd name="T2" fmla="*/ 21 w 54"/>
                  <a:gd name="T3" fmla="*/ 54 h 83"/>
                  <a:gd name="T4" fmla="*/ 27 w 54"/>
                  <a:gd name="T5" fmla="*/ 55 h 83"/>
                  <a:gd name="T6" fmla="*/ 30 w 54"/>
                  <a:gd name="T7" fmla="*/ 55 h 83"/>
                  <a:gd name="T8" fmla="*/ 29 w 54"/>
                  <a:gd name="T9" fmla="*/ 66 h 83"/>
                  <a:gd name="T10" fmla="*/ 30 w 54"/>
                  <a:gd name="T11" fmla="*/ 83 h 83"/>
                  <a:gd name="T12" fmla="*/ 36 w 54"/>
                  <a:gd name="T13" fmla="*/ 83 h 83"/>
                  <a:gd name="T14" fmla="*/ 34 w 54"/>
                  <a:gd name="T15" fmla="*/ 66 h 83"/>
                  <a:gd name="T16" fmla="*/ 36 w 54"/>
                  <a:gd name="T17" fmla="*/ 54 h 83"/>
                  <a:gd name="T18" fmla="*/ 54 w 54"/>
                  <a:gd name="T19" fmla="*/ 28 h 83"/>
                  <a:gd name="T20" fmla="*/ 27 w 54"/>
                  <a:gd name="T21" fmla="*/ 0 h 83"/>
                  <a:gd name="T22" fmla="*/ 0 w 54"/>
                  <a:gd name="T23" fmla="*/ 28 h 83"/>
                  <a:gd name="T24" fmla="*/ 15 w 54"/>
                  <a:gd name="T25" fmla="*/ 53 h 83"/>
                  <a:gd name="T26" fmla="*/ 15 w 54"/>
                  <a:gd name="T27" fmla="*/ 60 h 83"/>
                  <a:gd name="T28" fmla="*/ 17 w 54"/>
                  <a:gd name="T29" fmla="*/ 83 h 83"/>
                  <a:gd name="T30" fmla="*/ 23 w 54"/>
                  <a:gd name="T31" fmla="*/ 83 h 83"/>
                  <a:gd name="T32" fmla="*/ 20 w 54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3">
                    <a:moveTo>
                      <a:pt x="20" y="60"/>
                    </a:moveTo>
                    <a:cubicBezTo>
                      <a:pt x="20" y="58"/>
                      <a:pt x="20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0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4" y="40"/>
                      <a:pt x="54" y="28"/>
                    </a:cubicBezTo>
                    <a:cubicBezTo>
                      <a:pt x="54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8" name="Freeform 268"/>
              <p:cNvSpPr>
                <a:spLocks noChangeAspect="1"/>
              </p:cNvSpPr>
              <p:nvPr/>
            </p:nvSpPr>
            <p:spPr bwMode="auto">
              <a:xfrm rot="5400000">
                <a:off x="627" y="3098"/>
                <a:ext cx="45" cy="67"/>
              </a:xfrm>
              <a:custGeom>
                <a:avLst/>
                <a:gdLst>
                  <a:gd name="T0" fmla="*/ 39 w 54"/>
                  <a:gd name="T1" fmla="*/ 30 h 82"/>
                  <a:gd name="T2" fmla="*/ 39 w 54"/>
                  <a:gd name="T3" fmla="*/ 26 h 82"/>
                  <a:gd name="T4" fmla="*/ 36 w 54"/>
                  <a:gd name="T5" fmla="*/ 0 h 82"/>
                  <a:gd name="T6" fmla="*/ 30 w 54"/>
                  <a:gd name="T7" fmla="*/ 0 h 82"/>
                  <a:gd name="T8" fmla="*/ 34 w 54"/>
                  <a:gd name="T9" fmla="*/ 26 h 82"/>
                  <a:gd name="T10" fmla="*/ 34 w 54"/>
                  <a:gd name="T11" fmla="*/ 28 h 82"/>
                  <a:gd name="T12" fmla="*/ 27 w 54"/>
                  <a:gd name="T13" fmla="*/ 28 h 82"/>
                  <a:gd name="T14" fmla="*/ 25 w 54"/>
                  <a:gd name="T15" fmla="*/ 28 h 82"/>
                  <a:gd name="T16" fmla="*/ 25 w 54"/>
                  <a:gd name="T17" fmla="*/ 20 h 82"/>
                  <a:gd name="T18" fmla="*/ 23 w 54"/>
                  <a:gd name="T19" fmla="*/ 0 h 82"/>
                  <a:gd name="T20" fmla="*/ 17 w 54"/>
                  <a:gd name="T21" fmla="*/ 0 h 82"/>
                  <a:gd name="T22" fmla="*/ 20 w 54"/>
                  <a:gd name="T23" fmla="*/ 20 h 82"/>
                  <a:gd name="T24" fmla="*/ 19 w 54"/>
                  <a:gd name="T25" fmla="*/ 29 h 82"/>
                  <a:gd name="T26" fmla="*/ 0 w 54"/>
                  <a:gd name="T27" fmla="*/ 55 h 82"/>
                  <a:gd name="T28" fmla="*/ 27 w 54"/>
                  <a:gd name="T29" fmla="*/ 82 h 82"/>
                  <a:gd name="T30" fmla="*/ 54 w 54"/>
                  <a:gd name="T31" fmla="*/ 55 h 82"/>
                  <a:gd name="T32" fmla="*/ 39 w 54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7" y="8"/>
                      <a:pt x="36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1" y="28"/>
                      <a:pt x="29" y="28"/>
                      <a:pt x="27" y="28"/>
                    </a:cubicBezTo>
                    <a:cubicBezTo>
                      <a:pt x="26" y="28"/>
                      <a:pt x="25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19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4" y="70"/>
                      <a:pt x="54" y="55"/>
                    </a:cubicBezTo>
                    <a:cubicBezTo>
                      <a:pt x="54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9" name="Freeform 269"/>
              <p:cNvSpPr>
                <a:spLocks noChangeAspect="1"/>
              </p:cNvSpPr>
              <p:nvPr/>
            </p:nvSpPr>
            <p:spPr bwMode="auto">
              <a:xfrm rot="5400000">
                <a:off x="699" y="3145"/>
                <a:ext cx="46" cy="68"/>
              </a:xfrm>
              <a:custGeom>
                <a:avLst/>
                <a:gdLst>
                  <a:gd name="T0" fmla="*/ 20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4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5 w 55"/>
                  <a:gd name="T25" fmla="*/ 53 h 83"/>
                  <a:gd name="T26" fmla="*/ 15 w 55"/>
                  <a:gd name="T27" fmla="*/ 60 h 83"/>
                  <a:gd name="T28" fmla="*/ 17 w 55"/>
                  <a:gd name="T29" fmla="*/ 83 h 83"/>
                  <a:gd name="T30" fmla="*/ 23 w 55"/>
                  <a:gd name="T31" fmla="*/ 83 h 83"/>
                  <a:gd name="T32" fmla="*/ 20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0" y="60"/>
                    </a:moveTo>
                    <a:cubicBezTo>
                      <a:pt x="20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0" name="Freeform 270"/>
              <p:cNvSpPr>
                <a:spLocks noChangeAspect="1"/>
              </p:cNvSpPr>
              <p:nvPr/>
            </p:nvSpPr>
            <p:spPr bwMode="auto">
              <a:xfrm rot="5400000">
                <a:off x="627" y="3145"/>
                <a:ext cx="46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8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7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29" y="28"/>
                      <a:pt x="27" y="28"/>
                    </a:cubicBezTo>
                    <a:cubicBezTo>
                      <a:pt x="26" y="28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1" name="Freeform 271"/>
              <p:cNvSpPr>
                <a:spLocks noChangeAspect="1"/>
              </p:cNvSpPr>
              <p:nvPr/>
            </p:nvSpPr>
            <p:spPr bwMode="auto">
              <a:xfrm rot="5400000">
                <a:off x="699" y="2910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4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2" name="Freeform 272"/>
              <p:cNvSpPr>
                <a:spLocks noChangeAspect="1"/>
              </p:cNvSpPr>
              <p:nvPr/>
            </p:nvSpPr>
            <p:spPr bwMode="auto">
              <a:xfrm rot="5400000">
                <a:off x="627" y="2910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39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8 h 82"/>
                  <a:gd name="T14" fmla="*/ 25 w 55"/>
                  <a:gd name="T15" fmla="*/ 28 h 82"/>
                  <a:gd name="T16" fmla="*/ 25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29" y="28"/>
                      <a:pt x="27" y="28"/>
                    </a:cubicBezTo>
                    <a:cubicBezTo>
                      <a:pt x="26" y="28"/>
                      <a:pt x="26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5" y="70"/>
                      <a:pt x="55" y="55"/>
                    </a:cubicBezTo>
                    <a:cubicBezTo>
                      <a:pt x="55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3" name="Freeform 273"/>
              <p:cNvSpPr>
                <a:spLocks noChangeAspect="1"/>
              </p:cNvSpPr>
              <p:nvPr/>
            </p:nvSpPr>
            <p:spPr bwMode="auto">
              <a:xfrm rot="5400000">
                <a:off x="699" y="2957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6 w 55"/>
                  <a:gd name="T13" fmla="*/ 83 h 83"/>
                  <a:gd name="T14" fmla="*/ 35 w 55"/>
                  <a:gd name="T15" fmla="*/ 66 h 83"/>
                  <a:gd name="T16" fmla="*/ 36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6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4" name="Freeform 274"/>
              <p:cNvSpPr>
                <a:spLocks noChangeAspect="1"/>
              </p:cNvSpPr>
              <p:nvPr/>
            </p:nvSpPr>
            <p:spPr bwMode="auto">
              <a:xfrm rot="5400000">
                <a:off x="627" y="2957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40 w 55"/>
                  <a:gd name="T3" fmla="*/ 26 h 82"/>
                  <a:gd name="T4" fmla="*/ 36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8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39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7" y="28"/>
                    </a:cubicBezTo>
                    <a:cubicBezTo>
                      <a:pt x="27" y="28"/>
                      <a:pt x="26" y="28"/>
                      <a:pt x="25" y="28"/>
                    </a:cubicBezTo>
                    <a:cubicBezTo>
                      <a:pt x="25" y="25"/>
                      <a:pt x="26" y="23"/>
                      <a:pt x="26" y="20"/>
                    </a:cubicBezTo>
                    <a:cubicBezTo>
                      <a:pt x="26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5" name="Freeform 275"/>
              <p:cNvSpPr>
                <a:spLocks noChangeAspect="1"/>
              </p:cNvSpPr>
              <p:nvPr/>
            </p:nvSpPr>
            <p:spPr bwMode="auto">
              <a:xfrm rot="5400000">
                <a:off x="699" y="3003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" name="Freeform 276"/>
              <p:cNvSpPr>
                <a:spLocks noChangeAspect="1"/>
              </p:cNvSpPr>
              <p:nvPr/>
            </p:nvSpPr>
            <p:spPr bwMode="auto">
              <a:xfrm rot="5400000">
                <a:off x="627" y="3003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8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8"/>
                      <a:pt x="28" y="28"/>
                    </a:cubicBezTo>
                    <a:cubicBezTo>
                      <a:pt x="27" y="28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" name="Freeform 277"/>
              <p:cNvSpPr>
                <a:spLocks noChangeAspect="1"/>
              </p:cNvSpPr>
              <p:nvPr/>
            </p:nvSpPr>
            <p:spPr bwMode="auto">
              <a:xfrm rot="5400000">
                <a:off x="699" y="2768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8" name="Freeform 278"/>
              <p:cNvSpPr>
                <a:spLocks noChangeAspect="1"/>
              </p:cNvSpPr>
              <p:nvPr/>
            </p:nvSpPr>
            <p:spPr bwMode="auto">
              <a:xfrm rot="5400000">
                <a:off x="627" y="2768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9" name="Freeform 279"/>
              <p:cNvSpPr>
                <a:spLocks noChangeAspect="1"/>
              </p:cNvSpPr>
              <p:nvPr/>
            </p:nvSpPr>
            <p:spPr bwMode="auto">
              <a:xfrm rot="5400000">
                <a:off x="699" y="2815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4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0" name="Freeform 280"/>
              <p:cNvSpPr>
                <a:spLocks noChangeAspect="1"/>
              </p:cNvSpPr>
              <p:nvPr/>
            </p:nvSpPr>
            <p:spPr bwMode="auto">
              <a:xfrm rot="5400000">
                <a:off x="627" y="2815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1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1" y="20"/>
                    </a:cubicBezTo>
                    <a:cubicBezTo>
                      <a:pt x="21" y="23"/>
                      <a:pt x="20" y="26"/>
                      <a:pt x="20" y="29"/>
                    </a:cubicBezTo>
                    <a:cubicBezTo>
                      <a:pt x="9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1" name="Freeform 281"/>
              <p:cNvSpPr>
                <a:spLocks noChangeAspect="1"/>
              </p:cNvSpPr>
              <p:nvPr/>
            </p:nvSpPr>
            <p:spPr bwMode="auto">
              <a:xfrm rot="5400000">
                <a:off x="700" y="2862"/>
                <a:ext cx="44" cy="68"/>
              </a:xfrm>
              <a:custGeom>
                <a:avLst/>
                <a:gdLst>
                  <a:gd name="T0" fmla="*/ 20 w 54"/>
                  <a:gd name="T1" fmla="*/ 60 h 83"/>
                  <a:gd name="T2" fmla="*/ 21 w 54"/>
                  <a:gd name="T3" fmla="*/ 54 h 83"/>
                  <a:gd name="T4" fmla="*/ 27 w 54"/>
                  <a:gd name="T5" fmla="*/ 55 h 83"/>
                  <a:gd name="T6" fmla="*/ 30 w 54"/>
                  <a:gd name="T7" fmla="*/ 55 h 83"/>
                  <a:gd name="T8" fmla="*/ 29 w 54"/>
                  <a:gd name="T9" fmla="*/ 66 h 83"/>
                  <a:gd name="T10" fmla="*/ 31 w 54"/>
                  <a:gd name="T11" fmla="*/ 83 h 83"/>
                  <a:gd name="T12" fmla="*/ 36 w 54"/>
                  <a:gd name="T13" fmla="*/ 83 h 83"/>
                  <a:gd name="T14" fmla="*/ 34 w 54"/>
                  <a:gd name="T15" fmla="*/ 66 h 83"/>
                  <a:gd name="T16" fmla="*/ 36 w 54"/>
                  <a:gd name="T17" fmla="*/ 54 h 83"/>
                  <a:gd name="T18" fmla="*/ 54 w 54"/>
                  <a:gd name="T19" fmla="*/ 28 h 83"/>
                  <a:gd name="T20" fmla="*/ 27 w 54"/>
                  <a:gd name="T21" fmla="*/ 0 h 83"/>
                  <a:gd name="T22" fmla="*/ 0 w 54"/>
                  <a:gd name="T23" fmla="*/ 28 h 83"/>
                  <a:gd name="T24" fmla="*/ 15 w 54"/>
                  <a:gd name="T25" fmla="*/ 53 h 83"/>
                  <a:gd name="T26" fmla="*/ 15 w 54"/>
                  <a:gd name="T27" fmla="*/ 60 h 83"/>
                  <a:gd name="T28" fmla="*/ 17 w 54"/>
                  <a:gd name="T29" fmla="*/ 83 h 83"/>
                  <a:gd name="T30" fmla="*/ 23 w 54"/>
                  <a:gd name="T31" fmla="*/ 83 h 83"/>
                  <a:gd name="T32" fmla="*/ 20 w 54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3">
                    <a:moveTo>
                      <a:pt x="20" y="60"/>
                    </a:moveTo>
                    <a:cubicBezTo>
                      <a:pt x="20" y="58"/>
                      <a:pt x="20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29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7"/>
                      <a:pt x="34" y="71"/>
                      <a:pt x="34" y="66"/>
                    </a:cubicBezTo>
                    <a:cubicBezTo>
                      <a:pt x="34" y="62"/>
                      <a:pt x="35" y="58"/>
                      <a:pt x="36" y="54"/>
                    </a:cubicBezTo>
                    <a:cubicBezTo>
                      <a:pt x="47" y="50"/>
                      <a:pt x="54" y="40"/>
                      <a:pt x="54" y="28"/>
                    </a:cubicBezTo>
                    <a:cubicBezTo>
                      <a:pt x="54" y="13"/>
                      <a:pt x="42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5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6" y="76"/>
                      <a:pt x="17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0" y="68"/>
                      <a:pt x="20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2" name="Freeform 282"/>
              <p:cNvSpPr>
                <a:spLocks noChangeAspect="1"/>
              </p:cNvSpPr>
              <p:nvPr/>
            </p:nvSpPr>
            <p:spPr bwMode="auto">
              <a:xfrm rot="5400000">
                <a:off x="628" y="2862"/>
                <a:ext cx="44" cy="67"/>
              </a:xfrm>
              <a:custGeom>
                <a:avLst/>
                <a:gdLst>
                  <a:gd name="T0" fmla="*/ 39 w 54"/>
                  <a:gd name="T1" fmla="*/ 30 h 82"/>
                  <a:gd name="T2" fmla="*/ 39 w 54"/>
                  <a:gd name="T3" fmla="*/ 26 h 82"/>
                  <a:gd name="T4" fmla="*/ 36 w 54"/>
                  <a:gd name="T5" fmla="*/ 0 h 82"/>
                  <a:gd name="T6" fmla="*/ 31 w 54"/>
                  <a:gd name="T7" fmla="*/ 0 h 82"/>
                  <a:gd name="T8" fmla="*/ 34 w 54"/>
                  <a:gd name="T9" fmla="*/ 26 h 82"/>
                  <a:gd name="T10" fmla="*/ 34 w 54"/>
                  <a:gd name="T11" fmla="*/ 28 h 82"/>
                  <a:gd name="T12" fmla="*/ 27 w 54"/>
                  <a:gd name="T13" fmla="*/ 27 h 82"/>
                  <a:gd name="T14" fmla="*/ 25 w 54"/>
                  <a:gd name="T15" fmla="*/ 28 h 82"/>
                  <a:gd name="T16" fmla="*/ 25 w 54"/>
                  <a:gd name="T17" fmla="*/ 20 h 82"/>
                  <a:gd name="T18" fmla="*/ 23 w 54"/>
                  <a:gd name="T19" fmla="*/ 0 h 82"/>
                  <a:gd name="T20" fmla="*/ 17 w 54"/>
                  <a:gd name="T21" fmla="*/ 0 h 82"/>
                  <a:gd name="T22" fmla="*/ 20 w 54"/>
                  <a:gd name="T23" fmla="*/ 20 h 82"/>
                  <a:gd name="T24" fmla="*/ 19 w 54"/>
                  <a:gd name="T25" fmla="*/ 29 h 82"/>
                  <a:gd name="T26" fmla="*/ 0 w 54"/>
                  <a:gd name="T27" fmla="*/ 55 h 82"/>
                  <a:gd name="T28" fmla="*/ 27 w 54"/>
                  <a:gd name="T29" fmla="*/ 82 h 82"/>
                  <a:gd name="T30" fmla="*/ 54 w 54"/>
                  <a:gd name="T31" fmla="*/ 55 h 82"/>
                  <a:gd name="T32" fmla="*/ 39 w 54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82">
                    <a:moveTo>
                      <a:pt x="39" y="30"/>
                    </a:moveTo>
                    <a:cubicBezTo>
                      <a:pt x="39" y="29"/>
                      <a:pt x="39" y="27"/>
                      <a:pt x="39" y="26"/>
                    </a:cubicBezTo>
                    <a:cubicBezTo>
                      <a:pt x="39" y="17"/>
                      <a:pt x="37" y="8"/>
                      <a:pt x="3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1" y="28"/>
                      <a:pt x="29" y="27"/>
                      <a:pt x="27" y="27"/>
                    </a:cubicBezTo>
                    <a:cubicBezTo>
                      <a:pt x="26" y="27"/>
                      <a:pt x="25" y="28"/>
                      <a:pt x="25" y="28"/>
                    </a:cubicBezTo>
                    <a:cubicBezTo>
                      <a:pt x="25" y="25"/>
                      <a:pt x="25" y="23"/>
                      <a:pt x="25" y="20"/>
                    </a:cubicBezTo>
                    <a:cubicBezTo>
                      <a:pt x="25" y="14"/>
                      <a:pt x="24" y="7"/>
                      <a:pt x="23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19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2" y="82"/>
                      <a:pt x="54" y="70"/>
                      <a:pt x="54" y="55"/>
                    </a:cubicBezTo>
                    <a:cubicBezTo>
                      <a:pt x="54" y="44"/>
                      <a:pt x="48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3" name="Freeform 283"/>
              <p:cNvSpPr>
                <a:spLocks noChangeAspect="1"/>
              </p:cNvSpPr>
              <p:nvPr/>
            </p:nvSpPr>
            <p:spPr bwMode="auto">
              <a:xfrm rot="5400000">
                <a:off x="699" y="2722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7 w 55"/>
                  <a:gd name="T5" fmla="*/ 55 h 83"/>
                  <a:gd name="T6" fmla="*/ 30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7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7" y="55"/>
                    </a:cubicBezTo>
                    <a:cubicBezTo>
                      <a:pt x="28" y="55"/>
                      <a:pt x="29" y="55"/>
                      <a:pt x="30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7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6" y="48"/>
                      <a:pt x="16" y="53"/>
                    </a:cubicBezTo>
                    <a:cubicBezTo>
                      <a:pt x="15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4" name="Freeform 284"/>
              <p:cNvSpPr>
                <a:spLocks noChangeAspect="1"/>
              </p:cNvSpPr>
              <p:nvPr/>
            </p:nvSpPr>
            <p:spPr bwMode="auto">
              <a:xfrm rot="5400000">
                <a:off x="627" y="2722"/>
                <a:ext cx="45" cy="67"/>
              </a:xfrm>
              <a:custGeom>
                <a:avLst/>
                <a:gdLst>
                  <a:gd name="T0" fmla="*/ 39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7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7 w 55"/>
                  <a:gd name="T29" fmla="*/ 82 h 82"/>
                  <a:gd name="T30" fmla="*/ 55 w 55"/>
                  <a:gd name="T31" fmla="*/ 55 h 82"/>
                  <a:gd name="T32" fmla="*/ 39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39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7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5" y="25"/>
                      <a:pt x="26" y="23"/>
                      <a:pt x="26" y="20"/>
                    </a:cubicBezTo>
                    <a:cubicBezTo>
                      <a:pt x="26" y="14"/>
                      <a:pt x="24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7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39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5" name="Freeform 285"/>
              <p:cNvSpPr>
                <a:spLocks noChangeAspect="1"/>
              </p:cNvSpPr>
              <p:nvPr/>
            </p:nvSpPr>
            <p:spPr bwMode="auto">
              <a:xfrm rot="5400000">
                <a:off x="698" y="3332"/>
                <a:ext cx="46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29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5 w 55"/>
                  <a:gd name="T27" fmla="*/ 60 h 83"/>
                  <a:gd name="T28" fmla="*/ 18 w 55"/>
                  <a:gd name="T29" fmla="*/ 83 h 83"/>
                  <a:gd name="T30" fmla="*/ 23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5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29" y="62"/>
                      <a:pt x="29" y="66"/>
                    </a:cubicBezTo>
                    <a:cubicBezTo>
                      <a:pt x="29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5" y="58"/>
                      <a:pt x="37" y="54"/>
                    </a:cubicBezTo>
                    <a:cubicBezTo>
                      <a:pt x="47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2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5" y="58"/>
                      <a:pt x="15" y="60"/>
                    </a:cubicBezTo>
                    <a:cubicBezTo>
                      <a:pt x="15" y="68"/>
                      <a:pt x="17" y="76"/>
                      <a:pt x="18" y="83"/>
                    </a:cubicBezTo>
                    <a:cubicBezTo>
                      <a:pt x="23" y="83"/>
                      <a:pt x="23" y="83"/>
                      <a:pt x="23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6" name="Freeform 286"/>
              <p:cNvSpPr>
                <a:spLocks noChangeAspect="1"/>
              </p:cNvSpPr>
              <p:nvPr/>
            </p:nvSpPr>
            <p:spPr bwMode="auto">
              <a:xfrm rot="5400000">
                <a:off x="626" y="3332"/>
                <a:ext cx="46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3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19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0" y="14"/>
                      <a:pt x="20" y="20"/>
                    </a:cubicBezTo>
                    <a:cubicBezTo>
                      <a:pt x="20" y="23"/>
                      <a:pt x="20" y="26"/>
                      <a:pt x="19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2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7" name="Freeform 287"/>
              <p:cNvSpPr>
                <a:spLocks noChangeAspect="1"/>
              </p:cNvSpPr>
              <p:nvPr/>
            </p:nvSpPr>
            <p:spPr bwMode="auto">
              <a:xfrm rot="5400000">
                <a:off x="698" y="3379"/>
                <a:ext cx="45" cy="68"/>
              </a:xfrm>
              <a:custGeom>
                <a:avLst/>
                <a:gdLst>
                  <a:gd name="T0" fmla="*/ 21 w 55"/>
                  <a:gd name="T1" fmla="*/ 60 h 83"/>
                  <a:gd name="T2" fmla="*/ 21 w 55"/>
                  <a:gd name="T3" fmla="*/ 54 h 83"/>
                  <a:gd name="T4" fmla="*/ 28 w 55"/>
                  <a:gd name="T5" fmla="*/ 55 h 83"/>
                  <a:gd name="T6" fmla="*/ 31 w 55"/>
                  <a:gd name="T7" fmla="*/ 55 h 83"/>
                  <a:gd name="T8" fmla="*/ 30 w 55"/>
                  <a:gd name="T9" fmla="*/ 66 h 83"/>
                  <a:gd name="T10" fmla="*/ 31 w 55"/>
                  <a:gd name="T11" fmla="*/ 83 h 83"/>
                  <a:gd name="T12" fmla="*/ 37 w 55"/>
                  <a:gd name="T13" fmla="*/ 83 h 83"/>
                  <a:gd name="T14" fmla="*/ 35 w 55"/>
                  <a:gd name="T15" fmla="*/ 66 h 83"/>
                  <a:gd name="T16" fmla="*/ 37 w 55"/>
                  <a:gd name="T17" fmla="*/ 54 h 83"/>
                  <a:gd name="T18" fmla="*/ 55 w 55"/>
                  <a:gd name="T19" fmla="*/ 28 h 83"/>
                  <a:gd name="T20" fmla="*/ 28 w 55"/>
                  <a:gd name="T21" fmla="*/ 0 h 83"/>
                  <a:gd name="T22" fmla="*/ 0 w 55"/>
                  <a:gd name="T23" fmla="*/ 28 h 83"/>
                  <a:gd name="T24" fmla="*/ 16 w 55"/>
                  <a:gd name="T25" fmla="*/ 53 h 83"/>
                  <a:gd name="T26" fmla="*/ 16 w 55"/>
                  <a:gd name="T27" fmla="*/ 60 h 83"/>
                  <a:gd name="T28" fmla="*/ 18 w 55"/>
                  <a:gd name="T29" fmla="*/ 83 h 83"/>
                  <a:gd name="T30" fmla="*/ 24 w 55"/>
                  <a:gd name="T31" fmla="*/ 83 h 83"/>
                  <a:gd name="T32" fmla="*/ 21 w 55"/>
                  <a:gd name="T33" fmla="*/ 6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3">
                    <a:moveTo>
                      <a:pt x="21" y="60"/>
                    </a:moveTo>
                    <a:cubicBezTo>
                      <a:pt x="21" y="58"/>
                      <a:pt x="21" y="56"/>
                      <a:pt x="21" y="54"/>
                    </a:cubicBezTo>
                    <a:cubicBezTo>
                      <a:pt x="23" y="55"/>
                      <a:pt x="26" y="55"/>
                      <a:pt x="28" y="55"/>
                    </a:cubicBezTo>
                    <a:cubicBezTo>
                      <a:pt x="29" y="55"/>
                      <a:pt x="30" y="55"/>
                      <a:pt x="31" y="55"/>
                    </a:cubicBezTo>
                    <a:cubicBezTo>
                      <a:pt x="30" y="59"/>
                      <a:pt x="30" y="62"/>
                      <a:pt x="30" y="66"/>
                    </a:cubicBezTo>
                    <a:cubicBezTo>
                      <a:pt x="30" y="71"/>
                      <a:pt x="30" y="77"/>
                      <a:pt x="31" y="83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36" y="77"/>
                      <a:pt x="35" y="71"/>
                      <a:pt x="35" y="66"/>
                    </a:cubicBezTo>
                    <a:cubicBezTo>
                      <a:pt x="35" y="62"/>
                      <a:pt x="36" y="58"/>
                      <a:pt x="37" y="54"/>
                    </a:cubicBezTo>
                    <a:cubicBezTo>
                      <a:pt x="48" y="50"/>
                      <a:pt x="55" y="40"/>
                      <a:pt x="55" y="28"/>
                    </a:cubicBezTo>
                    <a:cubicBezTo>
                      <a:pt x="55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9"/>
                      <a:pt x="7" y="48"/>
                      <a:pt x="16" y="53"/>
                    </a:cubicBezTo>
                    <a:cubicBezTo>
                      <a:pt x="16" y="55"/>
                      <a:pt x="16" y="58"/>
                      <a:pt x="16" y="60"/>
                    </a:cubicBezTo>
                    <a:cubicBezTo>
                      <a:pt x="16" y="68"/>
                      <a:pt x="17" y="76"/>
                      <a:pt x="18" y="83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2" y="75"/>
                      <a:pt x="21" y="68"/>
                      <a:pt x="21" y="6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8" name="Freeform 288"/>
              <p:cNvSpPr>
                <a:spLocks noChangeAspect="1"/>
              </p:cNvSpPr>
              <p:nvPr/>
            </p:nvSpPr>
            <p:spPr bwMode="auto">
              <a:xfrm rot="5400000">
                <a:off x="626" y="3379"/>
                <a:ext cx="45" cy="67"/>
              </a:xfrm>
              <a:custGeom>
                <a:avLst/>
                <a:gdLst>
                  <a:gd name="T0" fmla="*/ 40 w 55"/>
                  <a:gd name="T1" fmla="*/ 30 h 82"/>
                  <a:gd name="T2" fmla="*/ 40 w 55"/>
                  <a:gd name="T3" fmla="*/ 26 h 82"/>
                  <a:gd name="T4" fmla="*/ 37 w 55"/>
                  <a:gd name="T5" fmla="*/ 0 h 82"/>
                  <a:gd name="T6" fmla="*/ 31 w 55"/>
                  <a:gd name="T7" fmla="*/ 0 h 82"/>
                  <a:gd name="T8" fmla="*/ 34 w 55"/>
                  <a:gd name="T9" fmla="*/ 26 h 82"/>
                  <a:gd name="T10" fmla="*/ 34 w 55"/>
                  <a:gd name="T11" fmla="*/ 28 h 82"/>
                  <a:gd name="T12" fmla="*/ 28 w 55"/>
                  <a:gd name="T13" fmla="*/ 27 h 82"/>
                  <a:gd name="T14" fmla="*/ 25 w 55"/>
                  <a:gd name="T15" fmla="*/ 28 h 82"/>
                  <a:gd name="T16" fmla="*/ 26 w 55"/>
                  <a:gd name="T17" fmla="*/ 20 h 82"/>
                  <a:gd name="T18" fmla="*/ 24 w 55"/>
                  <a:gd name="T19" fmla="*/ 0 h 82"/>
                  <a:gd name="T20" fmla="*/ 18 w 55"/>
                  <a:gd name="T21" fmla="*/ 0 h 82"/>
                  <a:gd name="T22" fmla="*/ 20 w 55"/>
                  <a:gd name="T23" fmla="*/ 20 h 82"/>
                  <a:gd name="T24" fmla="*/ 20 w 55"/>
                  <a:gd name="T25" fmla="*/ 29 h 82"/>
                  <a:gd name="T26" fmla="*/ 0 w 55"/>
                  <a:gd name="T27" fmla="*/ 55 h 82"/>
                  <a:gd name="T28" fmla="*/ 28 w 55"/>
                  <a:gd name="T29" fmla="*/ 82 h 82"/>
                  <a:gd name="T30" fmla="*/ 55 w 55"/>
                  <a:gd name="T31" fmla="*/ 55 h 82"/>
                  <a:gd name="T32" fmla="*/ 40 w 55"/>
                  <a:gd name="T33" fmla="*/ 3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82">
                    <a:moveTo>
                      <a:pt x="40" y="30"/>
                    </a:moveTo>
                    <a:cubicBezTo>
                      <a:pt x="40" y="29"/>
                      <a:pt x="40" y="27"/>
                      <a:pt x="40" y="26"/>
                    </a:cubicBezTo>
                    <a:cubicBezTo>
                      <a:pt x="40" y="17"/>
                      <a:pt x="38" y="8"/>
                      <a:pt x="3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3" y="9"/>
                      <a:pt x="34" y="17"/>
                      <a:pt x="34" y="26"/>
                    </a:cubicBezTo>
                    <a:cubicBezTo>
                      <a:pt x="34" y="27"/>
                      <a:pt x="34" y="28"/>
                      <a:pt x="34" y="28"/>
                    </a:cubicBezTo>
                    <a:cubicBezTo>
                      <a:pt x="32" y="28"/>
                      <a:pt x="30" y="27"/>
                      <a:pt x="28" y="27"/>
                    </a:cubicBezTo>
                    <a:cubicBezTo>
                      <a:pt x="27" y="27"/>
                      <a:pt x="26" y="28"/>
                      <a:pt x="25" y="28"/>
                    </a:cubicBezTo>
                    <a:cubicBezTo>
                      <a:pt x="26" y="25"/>
                      <a:pt x="26" y="23"/>
                      <a:pt x="26" y="20"/>
                    </a:cubicBezTo>
                    <a:cubicBezTo>
                      <a:pt x="26" y="14"/>
                      <a:pt x="25" y="7"/>
                      <a:pt x="2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7"/>
                      <a:pt x="21" y="14"/>
                      <a:pt x="20" y="20"/>
                    </a:cubicBezTo>
                    <a:cubicBezTo>
                      <a:pt x="20" y="23"/>
                      <a:pt x="20" y="26"/>
                      <a:pt x="20" y="29"/>
                    </a:cubicBezTo>
                    <a:cubicBezTo>
                      <a:pt x="8" y="32"/>
                      <a:pt x="0" y="43"/>
                      <a:pt x="0" y="55"/>
                    </a:cubicBezTo>
                    <a:cubicBezTo>
                      <a:pt x="0" y="70"/>
                      <a:pt x="13" y="82"/>
                      <a:pt x="28" y="82"/>
                    </a:cubicBezTo>
                    <a:cubicBezTo>
                      <a:pt x="43" y="82"/>
                      <a:pt x="55" y="70"/>
                      <a:pt x="55" y="55"/>
                    </a:cubicBezTo>
                    <a:cubicBezTo>
                      <a:pt x="55" y="44"/>
                      <a:pt x="49" y="35"/>
                      <a:pt x="40" y="30"/>
                    </a:cubicBezTo>
                    <a:close/>
                  </a:path>
                </a:pathLst>
              </a:custGeom>
              <a:solidFill>
                <a:srgbClr val="FFF5EE"/>
              </a:solidFill>
              <a:ln w="317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1004811" y="19526"/>
              <a:ext cx="720403" cy="989112"/>
              <a:chOff x="1388817" y="203040"/>
              <a:chExt cx="965200" cy="1574800"/>
            </a:xfrm>
          </p:grpSpPr>
          <p:grpSp>
            <p:nvGrpSpPr>
              <p:cNvPr id="384" name="Group 199"/>
              <p:cNvGrpSpPr>
                <a:grpSpLocks noChangeAspect="1"/>
              </p:cNvGrpSpPr>
              <p:nvPr/>
            </p:nvGrpSpPr>
            <p:grpSpPr bwMode="auto">
              <a:xfrm>
                <a:off x="1388817" y="203040"/>
                <a:ext cx="965200" cy="1574800"/>
                <a:chOff x="-90" y="352"/>
                <a:chExt cx="1228" cy="2004"/>
              </a:xfrm>
            </p:grpSpPr>
            <p:sp>
              <p:nvSpPr>
                <p:cNvPr id="403" name="Freeform 200"/>
                <p:cNvSpPr>
                  <a:spLocks noChangeAspect="1"/>
                </p:cNvSpPr>
                <p:nvPr/>
              </p:nvSpPr>
              <p:spPr bwMode="auto">
                <a:xfrm>
                  <a:off x="528" y="432"/>
                  <a:ext cx="610" cy="1924"/>
                </a:xfrm>
                <a:custGeom>
                  <a:avLst/>
                  <a:gdLst>
                    <a:gd name="T0" fmla="*/ 415 w 457"/>
                    <a:gd name="T1" fmla="*/ 52 h 1439"/>
                    <a:gd name="T2" fmla="*/ 302 w 457"/>
                    <a:gd name="T3" fmla="*/ 0 h 1439"/>
                    <a:gd name="T4" fmla="*/ 306 w 457"/>
                    <a:gd name="T5" fmla="*/ 26 h 1439"/>
                    <a:gd name="T6" fmla="*/ 211 w 457"/>
                    <a:gd name="T7" fmla="*/ 121 h 1439"/>
                    <a:gd name="T8" fmla="*/ 127 w 457"/>
                    <a:gd name="T9" fmla="*/ 71 h 1439"/>
                    <a:gd name="T10" fmla="*/ 47 w 457"/>
                    <a:gd name="T11" fmla="*/ 202 h 1439"/>
                    <a:gd name="T12" fmla="*/ 44 w 457"/>
                    <a:gd name="T13" fmla="*/ 217 h 1439"/>
                    <a:gd name="T14" fmla="*/ 44 w 457"/>
                    <a:gd name="T15" fmla="*/ 627 h 1439"/>
                    <a:gd name="T16" fmla="*/ 20 w 457"/>
                    <a:gd name="T17" fmla="*/ 731 h 1439"/>
                    <a:gd name="T18" fmla="*/ 44 w 457"/>
                    <a:gd name="T19" fmla="*/ 835 h 1439"/>
                    <a:gd name="T20" fmla="*/ 44 w 457"/>
                    <a:gd name="T21" fmla="*/ 1229 h 1439"/>
                    <a:gd name="T22" fmla="*/ 0 w 457"/>
                    <a:gd name="T23" fmla="*/ 1327 h 1439"/>
                    <a:gd name="T24" fmla="*/ 86 w 457"/>
                    <a:gd name="T25" fmla="*/ 1439 h 1439"/>
                    <a:gd name="T26" fmla="*/ 172 w 457"/>
                    <a:gd name="T27" fmla="*/ 1327 h 1439"/>
                    <a:gd name="T28" fmla="*/ 128 w 457"/>
                    <a:gd name="T29" fmla="*/ 1229 h 1439"/>
                    <a:gd name="T30" fmla="*/ 128 w 457"/>
                    <a:gd name="T31" fmla="*/ 888 h 1439"/>
                    <a:gd name="T32" fmla="*/ 216 w 457"/>
                    <a:gd name="T33" fmla="*/ 731 h 1439"/>
                    <a:gd name="T34" fmla="*/ 128 w 457"/>
                    <a:gd name="T35" fmla="*/ 574 h 1439"/>
                    <a:gd name="T36" fmla="*/ 128 w 457"/>
                    <a:gd name="T37" fmla="*/ 324 h 1439"/>
                    <a:gd name="T38" fmla="*/ 314 w 457"/>
                    <a:gd name="T39" fmla="*/ 285 h 1439"/>
                    <a:gd name="T40" fmla="*/ 415 w 457"/>
                    <a:gd name="T41" fmla="*/ 52 h 1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57" h="1439">
                      <a:moveTo>
                        <a:pt x="415" y="52"/>
                      </a:moveTo>
                      <a:cubicBezTo>
                        <a:pt x="393" y="17"/>
                        <a:pt x="351" y="0"/>
                        <a:pt x="302" y="0"/>
                      </a:cubicBezTo>
                      <a:cubicBezTo>
                        <a:pt x="304" y="9"/>
                        <a:pt x="306" y="17"/>
                        <a:pt x="306" y="26"/>
                      </a:cubicBezTo>
                      <a:cubicBezTo>
                        <a:pt x="306" y="78"/>
                        <a:pt x="263" y="121"/>
                        <a:pt x="211" y="121"/>
                      </a:cubicBezTo>
                      <a:cubicBezTo>
                        <a:pt x="175" y="121"/>
                        <a:pt x="143" y="100"/>
                        <a:pt x="127" y="71"/>
                      </a:cubicBezTo>
                      <a:cubicBezTo>
                        <a:pt x="82" y="109"/>
                        <a:pt x="53" y="158"/>
                        <a:pt x="47" y="202"/>
                      </a:cubicBezTo>
                      <a:cubicBezTo>
                        <a:pt x="45" y="207"/>
                        <a:pt x="44" y="212"/>
                        <a:pt x="44" y="217"/>
                      </a:cubicBezTo>
                      <a:cubicBezTo>
                        <a:pt x="44" y="627"/>
                        <a:pt x="44" y="627"/>
                        <a:pt x="44" y="627"/>
                      </a:cubicBezTo>
                      <a:cubicBezTo>
                        <a:pt x="29" y="655"/>
                        <a:pt x="20" y="691"/>
                        <a:pt x="20" y="731"/>
                      </a:cubicBezTo>
                      <a:cubicBezTo>
                        <a:pt x="20" y="771"/>
                        <a:pt x="29" y="807"/>
                        <a:pt x="44" y="835"/>
                      </a:cubicBezTo>
                      <a:cubicBezTo>
                        <a:pt x="44" y="1229"/>
                        <a:pt x="44" y="1229"/>
                        <a:pt x="44" y="1229"/>
                      </a:cubicBezTo>
                      <a:cubicBezTo>
                        <a:pt x="18" y="1248"/>
                        <a:pt x="0" y="1285"/>
                        <a:pt x="0" y="1327"/>
                      </a:cubicBezTo>
                      <a:cubicBezTo>
                        <a:pt x="0" y="1389"/>
                        <a:pt x="39" y="1439"/>
                        <a:pt x="86" y="1439"/>
                      </a:cubicBezTo>
                      <a:cubicBezTo>
                        <a:pt x="133" y="1439"/>
                        <a:pt x="172" y="1389"/>
                        <a:pt x="172" y="1327"/>
                      </a:cubicBezTo>
                      <a:cubicBezTo>
                        <a:pt x="172" y="1285"/>
                        <a:pt x="154" y="1248"/>
                        <a:pt x="128" y="1229"/>
                      </a:cubicBezTo>
                      <a:cubicBezTo>
                        <a:pt x="128" y="888"/>
                        <a:pt x="128" y="888"/>
                        <a:pt x="128" y="888"/>
                      </a:cubicBezTo>
                      <a:cubicBezTo>
                        <a:pt x="177" y="880"/>
                        <a:pt x="216" y="813"/>
                        <a:pt x="216" y="731"/>
                      </a:cubicBezTo>
                      <a:cubicBezTo>
                        <a:pt x="216" y="649"/>
                        <a:pt x="177" y="582"/>
                        <a:pt x="128" y="574"/>
                      </a:cubicBezTo>
                      <a:cubicBezTo>
                        <a:pt x="128" y="324"/>
                        <a:pt x="128" y="324"/>
                        <a:pt x="128" y="324"/>
                      </a:cubicBezTo>
                      <a:cubicBezTo>
                        <a:pt x="181" y="338"/>
                        <a:pt x="251" y="325"/>
                        <a:pt x="314" y="285"/>
                      </a:cubicBezTo>
                      <a:cubicBezTo>
                        <a:pt x="412" y="222"/>
                        <a:pt x="457" y="118"/>
                        <a:pt x="415" y="52"/>
                      </a:cubicBezTo>
                      <a:close/>
                    </a:path>
                  </a:pathLst>
                </a:custGeom>
                <a:solidFill>
                  <a:srgbClr val="339966"/>
                </a:solidFill>
                <a:ln w="63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4" name="Freeform 201"/>
                <p:cNvSpPr>
                  <a:spLocks noChangeAspect="1"/>
                </p:cNvSpPr>
                <p:nvPr/>
              </p:nvSpPr>
              <p:spPr bwMode="auto">
                <a:xfrm flipH="1">
                  <a:off x="-90" y="432"/>
                  <a:ext cx="610" cy="1924"/>
                </a:xfrm>
                <a:custGeom>
                  <a:avLst/>
                  <a:gdLst>
                    <a:gd name="T0" fmla="*/ 415 w 457"/>
                    <a:gd name="T1" fmla="*/ 52 h 1439"/>
                    <a:gd name="T2" fmla="*/ 302 w 457"/>
                    <a:gd name="T3" fmla="*/ 0 h 1439"/>
                    <a:gd name="T4" fmla="*/ 306 w 457"/>
                    <a:gd name="T5" fmla="*/ 26 h 1439"/>
                    <a:gd name="T6" fmla="*/ 211 w 457"/>
                    <a:gd name="T7" fmla="*/ 121 h 1439"/>
                    <a:gd name="T8" fmla="*/ 127 w 457"/>
                    <a:gd name="T9" fmla="*/ 71 h 1439"/>
                    <a:gd name="T10" fmla="*/ 47 w 457"/>
                    <a:gd name="T11" fmla="*/ 202 h 1439"/>
                    <a:gd name="T12" fmla="*/ 44 w 457"/>
                    <a:gd name="T13" fmla="*/ 217 h 1439"/>
                    <a:gd name="T14" fmla="*/ 44 w 457"/>
                    <a:gd name="T15" fmla="*/ 627 h 1439"/>
                    <a:gd name="T16" fmla="*/ 20 w 457"/>
                    <a:gd name="T17" fmla="*/ 731 h 1439"/>
                    <a:gd name="T18" fmla="*/ 44 w 457"/>
                    <a:gd name="T19" fmla="*/ 835 h 1439"/>
                    <a:gd name="T20" fmla="*/ 44 w 457"/>
                    <a:gd name="T21" fmla="*/ 1229 h 1439"/>
                    <a:gd name="T22" fmla="*/ 0 w 457"/>
                    <a:gd name="T23" fmla="*/ 1327 h 1439"/>
                    <a:gd name="T24" fmla="*/ 86 w 457"/>
                    <a:gd name="T25" fmla="*/ 1439 h 1439"/>
                    <a:gd name="T26" fmla="*/ 172 w 457"/>
                    <a:gd name="T27" fmla="*/ 1327 h 1439"/>
                    <a:gd name="T28" fmla="*/ 128 w 457"/>
                    <a:gd name="T29" fmla="*/ 1229 h 1439"/>
                    <a:gd name="T30" fmla="*/ 128 w 457"/>
                    <a:gd name="T31" fmla="*/ 888 h 1439"/>
                    <a:gd name="T32" fmla="*/ 216 w 457"/>
                    <a:gd name="T33" fmla="*/ 731 h 1439"/>
                    <a:gd name="T34" fmla="*/ 128 w 457"/>
                    <a:gd name="T35" fmla="*/ 574 h 1439"/>
                    <a:gd name="T36" fmla="*/ 128 w 457"/>
                    <a:gd name="T37" fmla="*/ 324 h 1439"/>
                    <a:gd name="T38" fmla="*/ 314 w 457"/>
                    <a:gd name="T39" fmla="*/ 285 h 1439"/>
                    <a:gd name="T40" fmla="*/ 415 w 457"/>
                    <a:gd name="T41" fmla="*/ 52 h 1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57" h="1439">
                      <a:moveTo>
                        <a:pt x="415" y="52"/>
                      </a:moveTo>
                      <a:cubicBezTo>
                        <a:pt x="393" y="17"/>
                        <a:pt x="351" y="0"/>
                        <a:pt x="302" y="0"/>
                      </a:cubicBezTo>
                      <a:cubicBezTo>
                        <a:pt x="304" y="9"/>
                        <a:pt x="306" y="17"/>
                        <a:pt x="306" y="26"/>
                      </a:cubicBezTo>
                      <a:cubicBezTo>
                        <a:pt x="306" y="78"/>
                        <a:pt x="263" y="121"/>
                        <a:pt x="211" y="121"/>
                      </a:cubicBezTo>
                      <a:cubicBezTo>
                        <a:pt x="175" y="121"/>
                        <a:pt x="143" y="100"/>
                        <a:pt x="127" y="71"/>
                      </a:cubicBezTo>
                      <a:cubicBezTo>
                        <a:pt x="82" y="109"/>
                        <a:pt x="53" y="158"/>
                        <a:pt x="47" y="202"/>
                      </a:cubicBezTo>
                      <a:cubicBezTo>
                        <a:pt x="45" y="207"/>
                        <a:pt x="44" y="212"/>
                        <a:pt x="44" y="217"/>
                      </a:cubicBezTo>
                      <a:cubicBezTo>
                        <a:pt x="44" y="627"/>
                        <a:pt x="44" y="627"/>
                        <a:pt x="44" y="627"/>
                      </a:cubicBezTo>
                      <a:cubicBezTo>
                        <a:pt x="29" y="655"/>
                        <a:pt x="20" y="691"/>
                        <a:pt x="20" y="731"/>
                      </a:cubicBezTo>
                      <a:cubicBezTo>
                        <a:pt x="20" y="771"/>
                        <a:pt x="29" y="807"/>
                        <a:pt x="44" y="835"/>
                      </a:cubicBezTo>
                      <a:cubicBezTo>
                        <a:pt x="44" y="1229"/>
                        <a:pt x="44" y="1229"/>
                        <a:pt x="44" y="1229"/>
                      </a:cubicBezTo>
                      <a:cubicBezTo>
                        <a:pt x="18" y="1248"/>
                        <a:pt x="0" y="1285"/>
                        <a:pt x="0" y="1327"/>
                      </a:cubicBezTo>
                      <a:cubicBezTo>
                        <a:pt x="0" y="1389"/>
                        <a:pt x="39" y="1439"/>
                        <a:pt x="86" y="1439"/>
                      </a:cubicBezTo>
                      <a:cubicBezTo>
                        <a:pt x="133" y="1439"/>
                        <a:pt x="172" y="1389"/>
                        <a:pt x="172" y="1327"/>
                      </a:cubicBezTo>
                      <a:cubicBezTo>
                        <a:pt x="172" y="1285"/>
                        <a:pt x="154" y="1248"/>
                        <a:pt x="128" y="1229"/>
                      </a:cubicBezTo>
                      <a:cubicBezTo>
                        <a:pt x="128" y="888"/>
                        <a:pt x="128" y="888"/>
                        <a:pt x="128" y="888"/>
                      </a:cubicBezTo>
                      <a:cubicBezTo>
                        <a:pt x="177" y="880"/>
                        <a:pt x="216" y="813"/>
                        <a:pt x="216" y="731"/>
                      </a:cubicBezTo>
                      <a:cubicBezTo>
                        <a:pt x="216" y="649"/>
                        <a:pt x="177" y="582"/>
                        <a:pt x="128" y="574"/>
                      </a:cubicBezTo>
                      <a:cubicBezTo>
                        <a:pt x="128" y="324"/>
                        <a:pt x="128" y="324"/>
                        <a:pt x="128" y="324"/>
                      </a:cubicBezTo>
                      <a:cubicBezTo>
                        <a:pt x="181" y="338"/>
                        <a:pt x="251" y="325"/>
                        <a:pt x="314" y="285"/>
                      </a:cubicBezTo>
                      <a:cubicBezTo>
                        <a:pt x="412" y="222"/>
                        <a:pt x="457" y="118"/>
                        <a:pt x="415" y="52"/>
                      </a:cubicBezTo>
                      <a:close/>
                    </a:path>
                  </a:pathLst>
                </a:custGeom>
                <a:solidFill>
                  <a:srgbClr val="339966"/>
                </a:solidFill>
                <a:ln w="63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5" name="Freeform 202"/>
                <p:cNvSpPr>
                  <a:spLocks noChangeAspect="1"/>
                </p:cNvSpPr>
                <p:nvPr/>
              </p:nvSpPr>
              <p:spPr bwMode="auto">
                <a:xfrm>
                  <a:off x="430" y="352"/>
                  <a:ext cx="495" cy="230"/>
                </a:xfrm>
                <a:custGeom>
                  <a:avLst/>
                  <a:gdLst>
                    <a:gd name="T0" fmla="*/ 313 w 408"/>
                    <a:gd name="T1" fmla="*/ 0 h 190"/>
                    <a:gd name="T2" fmla="*/ 219 w 408"/>
                    <a:gd name="T3" fmla="*/ 95 h 190"/>
                    <a:gd name="T4" fmla="*/ 25 w 408"/>
                    <a:gd name="T5" fmla="*/ 95 h 190"/>
                    <a:gd name="T6" fmla="*/ 0 w 408"/>
                    <a:gd name="T7" fmla="*/ 117 h 190"/>
                    <a:gd name="T8" fmla="*/ 25 w 408"/>
                    <a:gd name="T9" fmla="*/ 140 h 190"/>
                    <a:gd name="T10" fmla="*/ 230 w 408"/>
                    <a:gd name="T11" fmla="*/ 140 h 190"/>
                    <a:gd name="T12" fmla="*/ 313 w 408"/>
                    <a:gd name="T13" fmla="*/ 190 h 190"/>
                    <a:gd name="T14" fmla="*/ 408 w 408"/>
                    <a:gd name="T15" fmla="*/ 95 h 190"/>
                    <a:gd name="T16" fmla="*/ 313 w 408"/>
                    <a:gd name="T17" fmla="*/ 0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8" h="190">
                      <a:moveTo>
                        <a:pt x="313" y="0"/>
                      </a:moveTo>
                      <a:cubicBezTo>
                        <a:pt x="261" y="0"/>
                        <a:pt x="219" y="42"/>
                        <a:pt x="219" y="95"/>
                      </a:cubicBezTo>
                      <a:cubicBezTo>
                        <a:pt x="25" y="95"/>
                        <a:pt x="25" y="95"/>
                        <a:pt x="25" y="95"/>
                      </a:cubicBezTo>
                      <a:cubicBezTo>
                        <a:pt x="11" y="95"/>
                        <a:pt x="0" y="105"/>
                        <a:pt x="0" y="117"/>
                      </a:cubicBezTo>
                      <a:cubicBezTo>
                        <a:pt x="0" y="130"/>
                        <a:pt x="11" y="140"/>
                        <a:pt x="25" y="140"/>
                      </a:cubicBezTo>
                      <a:cubicBezTo>
                        <a:pt x="230" y="140"/>
                        <a:pt x="230" y="140"/>
                        <a:pt x="230" y="140"/>
                      </a:cubicBezTo>
                      <a:cubicBezTo>
                        <a:pt x="246" y="170"/>
                        <a:pt x="277" y="190"/>
                        <a:pt x="313" y="190"/>
                      </a:cubicBezTo>
                      <a:cubicBezTo>
                        <a:pt x="366" y="190"/>
                        <a:pt x="408" y="147"/>
                        <a:pt x="408" y="95"/>
                      </a:cubicBezTo>
                      <a:cubicBezTo>
                        <a:pt x="408" y="43"/>
                        <a:pt x="366" y="0"/>
                        <a:pt x="313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6350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6" name="Freeform 203"/>
                <p:cNvSpPr>
                  <a:spLocks noChangeAspect="1"/>
                </p:cNvSpPr>
                <p:nvPr/>
              </p:nvSpPr>
              <p:spPr bwMode="auto">
                <a:xfrm flipH="1" flipV="1">
                  <a:off x="123" y="352"/>
                  <a:ext cx="495" cy="230"/>
                </a:xfrm>
                <a:custGeom>
                  <a:avLst/>
                  <a:gdLst>
                    <a:gd name="T0" fmla="*/ 313 w 408"/>
                    <a:gd name="T1" fmla="*/ 0 h 190"/>
                    <a:gd name="T2" fmla="*/ 219 w 408"/>
                    <a:gd name="T3" fmla="*/ 95 h 190"/>
                    <a:gd name="T4" fmla="*/ 25 w 408"/>
                    <a:gd name="T5" fmla="*/ 95 h 190"/>
                    <a:gd name="T6" fmla="*/ 0 w 408"/>
                    <a:gd name="T7" fmla="*/ 117 h 190"/>
                    <a:gd name="T8" fmla="*/ 25 w 408"/>
                    <a:gd name="T9" fmla="*/ 140 h 190"/>
                    <a:gd name="T10" fmla="*/ 230 w 408"/>
                    <a:gd name="T11" fmla="*/ 140 h 190"/>
                    <a:gd name="T12" fmla="*/ 313 w 408"/>
                    <a:gd name="T13" fmla="*/ 190 h 190"/>
                    <a:gd name="T14" fmla="*/ 408 w 408"/>
                    <a:gd name="T15" fmla="*/ 95 h 190"/>
                    <a:gd name="T16" fmla="*/ 313 w 408"/>
                    <a:gd name="T17" fmla="*/ 0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8" h="190">
                      <a:moveTo>
                        <a:pt x="313" y="0"/>
                      </a:moveTo>
                      <a:cubicBezTo>
                        <a:pt x="261" y="0"/>
                        <a:pt x="219" y="42"/>
                        <a:pt x="219" y="95"/>
                      </a:cubicBezTo>
                      <a:cubicBezTo>
                        <a:pt x="25" y="95"/>
                        <a:pt x="25" y="95"/>
                        <a:pt x="25" y="95"/>
                      </a:cubicBezTo>
                      <a:cubicBezTo>
                        <a:pt x="11" y="95"/>
                        <a:pt x="0" y="105"/>
                        <a:pt x="0" y="117"/>
                      </a:cubicBezTo>
                      <a:cubicBezTo>
                        <a:pt x="0" y="130"/>
                        <a:pt x="11" y="140"/>
                        <a:pt x="25" y="140"/>
                      </a:cubicBezTo>
                      <a:cubicBezTo>
                        <a:pt x="230" y="140"/>
                        <a:pt x="230" y="140"/>
                        <a:pt x="230" y="140"/>
                      </a:cubicBezTo>
                      <a:cubicBezTo>
                        <a:pt x="246" y="170"/>
                        <a:pt x="277" y="190"/>
                        <a:pt x="313" y="190"/>
                      </a:cubicBezTo>
                      <a:cubicBezTo>
                        <a:pt x="366" y="190"/>
                        <a:pt x="408" y="147"/>
                        <a:pt x="408" y="95"/>
                      </a:cubicBezTo>
                      <a:cubicBezTo>
                        <a:pt x="408" y="43"/>
                        <a:pt x="366" y="0"/>
                        <a:pt x="313" y="0"/>
                      </a:cubicBezTo>
                      <a:close/>
                    </a:path>
                  </a:pathLst>
                </a:custGeom>
                <a:solidFill>
                  <a:srgbClr val="99CCFF"/>
                </a:solidFill>
                <a:ln w="6350">
                  <a:solidFill>
                    <a:srgbClr val="3366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85" name="Group 204"/>
              <p:cNvGrpSpPr>
                <a:grpSpLocks noChangeAspect="1"/>
              </p:cNvGrpSpPr>
              <p:nvPr/>
            </p:nvGrpSpPr>
            <p:grpSpPr bwMode="auto">
              <a:xfrm>
                <a:off x="1992067" y="755490"/>
                <a:ext cx="165100" cy="165100"/>
                <a:chOff x="3714" y="1974"/>
                <a:chExt cx="144" cy="144"/>
              </a:xfrm>
            </p:grpSpPr>
            <p:sp>
              <p:nvSpPr>
                <p:cNvPr id="401" name="Oval 205"/>
                <p:cNvSpPr>
                  <a:spLocks noChangeAspect="1" noChangeArrowheads="1"/>
                </p:cNvSpPr>
                <p:nvPr/>
              </p:nvSpPr>
              <p:spPr bwMode="auto">
                <a:xfrm>
                  <a:off x="3714" y="1974"/>
                  <a:ext cx="144" cy="144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2" name="Freeform 17"/>
                <p:cNvSpPr>
                  <a:spLocks noChangeAspect="1" noEditPoints="1"/>
                </p:cNvSpPr>
                <p:nvPr/>
              </p:nvSpPr>
              <p:spPr bwMode="auto">
                <a:xfrm>
                  <a:off x="3762" y="2004"/>
                  <a:ext cx="59" cy="96"/>
                </a:xfrm>
                <a:custGeom>
                  <a:avLst/>
                  <a:gdLst>
                    <a:gd name="T0" fmla="*/ 0 w 129"/>
                    <a:gd name="T1" fmla="*/ 787400 h 210"/>
                    <a:gd name="T2" fmla="*/ 0 w 129"/>
                    <a:gd name="T3" fmla="*/ 11249 h 210"/>
                    <a:gd name="T4" fmla="*/ 86328 w 129"/>
                    <a:gd name="T5" fmla="*/ 11249 h 210"/>
                    <a:gd name="T6" fmla="*/ 86328 w 129"/>
                    <a:gd name="T7" fmla="*/ 82490 h 210"/>
                    <a:gd name="T8" fmla="*/ 153889 w 129"/>
                    <a:gd name="T9" fmla="*/ 18748 h 210"/>
                    <a:gd name="T10" fmla="*/ 247724 w 129"/>
                    <a:gd name="T11" fmla="*/ 0 h 210"/>
                    <a:gd name="T12" fmla="*/ 375339 w 129"/>
                    <a:gd name="T13" fmla="*/ 33746 h 210"/>
                    <a:gd name="T14" fmla="*/ 457914 w 129"/>
                    <a:gd name="T15" fmla="*/ 138732 h 210"/>
                    <a:gd name="T16" fmla="*/ 484188 w 129"/>
                    <a:gd name="T17" fmla="*/ 288713 h 210"/>
                    <a:gd name="T18" fmla="*/ 454161 w 129"/>
                    <a:gd name="T19" fmla="*/ 442444 h 210"/>
                    <a:gd name="T20" fmla="*/ 364079 w 129"/>
                    <a:gd name="T21" fmla="*/ 547431 h 210"/>
                    <a:gd name="T22" fmla="*/ 240217 w 129"/>
                    <a:gd name="T23" fmla="*/ 584926 h 210"/>
                    <a:gd name="T24" fmla="*/ 153889 w 129"/>
                    <a:gd name="T25" fmla="*/ 562429 h 210"/>
                    <a:gd name="T26" fmla="*/ 93835 w 129"/>
                    <a:gd name="T27" fmla="*/ 513685 h 210"/>
                    <a:gd name="T28" fmla="*/ 93835 w 129"/>
                    <a:gd name="T29" fmla="*/ 787400 h 210"/>
                    <a:gd name="T30" fmla="*/ 0 w 129"/>
                    <a:gd name="T31" fmla="*/ 787400 h 210"/>
                    <a:gd name="T32" fmla="*/ 82575 w 129"/>
                    <a:gd name="T33" fmla="*/ 292463 h 210"/>
                    <a:gd name="T34" fmla="*/ 127615 w 129"/>
                    <a:gd name="T35" fmla="*/ 453692 h 210"/>
                    <a:gd name="T36" fmla="*/ 232710 w 129"/>
                    <a:gd name="T37" fmla="*/ 506186 h 210"/>
                    <a:gd name="T38" fmla="*/ 341559 w 129"/>
                    <a:gd name="T39" fmla="*/ 453692 h 210"/>
                    <a:gd name="T40" fmla="*/ 386600 w 129"/>
                    <a:gd name="T41" fmla="*/ 284964 h 210"/>
                    <a:gd name="T42" fmla="*/ 341559 w 129"/>
                    <a:gd name="T43" fmla="*/ 127484 h 210"/>
                    <a:gd name="T44" fmla="*/ 236464 w 129"/>
                    <a:gd name="T45" fmla="*/ 71241 h 210"/>
                    <a:gd name="T46" fmla="*/ 131369 w 129"/>
                    <a:gd name="T47" fmla="*/ 131233 h 210"/>
                    <a:gd name="T48" fmla="*/ 82575 w 129"/>
                    <a:gd name="T49" fmla="*/ 292463 h 21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29"/>
                    <a:gd name="T76" fmla="*/ 0 h 210"/>
                    <a:gd name="T77" fmla="*/ 129 w 129"/>
                    <a:gd name="T78" fmla="*/ 210 h 210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29" h="210">
                      <a:moveTo>
                        <a:pt x="0" y="21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23" y="22"/>
                        <a:pt x="23" y="22"/>
                        <a:pt x="23" y="22"/>
                      </a:cubicBezTo>
                      <a:cubicBezTo>
                        <a:pt x="28" y="15"/>
                        <a:pt x="34" y="9"/>
                        <a:pt x="41" y="5"/>
                      </a:cubicBezTo>
                      <a:cubicBezTo>
                        <a:pt x="48" y="1"/>
                        <a:pt x="56" y="0"/>
                        <a:pt x="66" y="0"/>
                      </a:cubicBezTo>
                      <a:cubicBezTo>
                        <a:pt x="79" y="0"/>
                        <a:pt x="90" y="3"/>
                        <a:pt x="100" y="9"/>
                      </a:cubicBezTo>
                      <a:cubicBezTo>
                        <a:pt x="109" y="16"/>
                        <a:pt x="117" y="25"/>
                        <a:pt x="122" y="37"/>
                      </a:cubicBezTo>
                      <a:cubicBezTo>
                        <a:pt x="127" y="49"/>
                        <a:pt x="129" y="62"/>
                        <a:pt x="129" y="77"/>
                      </a:cubicBezTo>
                      <a:cubicBezTo>
                        <a:pt x="129" y="92"/>
                        <a:pt x="126" y="106"/>
                        <a:pt x="121" y="118"/>
                      </a:cubicBezTo>
                      <a:cubicBezTo>
                        <a:pt x="115" y="130"/>
                        <a:pt x="107" y="139"/>
                        <a:pt x="97" y="146"/>
                      </a:cubicBezTo>
                      <a:cubicBezTo>
                        <a:pt x="87" y="152"/>
                        <a:pt x="76" y="156"/>
                        <a:pt x="64" y="156"/>
                      </a:cubicBezTo>
                      <a:cubicBezTo>
                        <a:pt x="56" y="156"/>
                        <a:pt x="48" y="154"/>
                        <a:pt x="41" y="150"/>
                      </a:cubicBezTo>
                      <a:cubicBezTo>
                        <a:pt x="35" y="147"/>
                        <a:pt x="29" y="142"/>
                        <a:pt x="25" y="137"/>
                      </a:cubicBezTo>
                      <a:cubicBezTo>
                        <a:pt x="25" y="210"/>
                        <a:pt x="25" y="210"/>
                        <a:pt x="25" y="210"/>
                      </a:cubicBezTo>
                      <a:lnTo>
                        <a:pt x="0" y="210"/>
                      </a:lnTo>
                      <a:close/>
                      <a:moveTo>
                        <a:pt x="22" y="78"/>
                      </a:moveTo>
                      <a:cubicBezTo>
                        <a:pt x="22" y="98"/>
                        <a:pt x="26" y="112"/>
                        <a:pt x="34" y="121"/>
                      </a:cubicBezTo>
                      <a:cubicBezTo>
                        <a:pt x="42" y="130"/>
                        <a:pt x="51" y="135"/>
                        <a:pt x="62" y="135"/>
                      </a:cubicBezTo>
                      <a:cubicBezTo>
                        <a:pt x="74" y="135"/>
                        <a:pt x="83" y="130"/>
                        <a:pt x="91" y="121"/>
                      </a:cubicBezTo>
                      <a:cubicBezTo>
                        <a:pt x="99" y="111"/>
                        <a:pt x="103" y="96"/>
                        <a:pt x="103" y="76"/>
                      </a:cubicBezTo>
                      <a:cubicBezTo>
                        <a:pt x="103" y="57"/>
                        <a:pt x="99" y="43"/>
                        <a:pt x="91" y="34"/>
                      </a:cubicBezTo>
                      <a:cubicBezTo>
                        <a:pt x="84" y="24"/>
                        <a:pt x="74" y="19"/>
                        <a:pt x="63" y="19"/>
                      </a:cubicBezTo>
                      <a:cubicBezTo>
                        <a:pt x="53" y="19"/>
                        <a:pt x="43" y="24"/>
                        <a:pt x="35" y="35"/>
                      </a:cubicBezTo>
                      <a:cubicBezTo>
                        <a:pt x="27" y="45"/>
                        <a:pt x="22" y="59"/>
                        <a:pt x="22" y="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66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endParaRPr lang="en-US" altLang="en-US" sz="1800"/>
                </a:p>
              </p:txBody>
            </p:sp>
          </p:grpSp>
          <p:grpSp>
            <p:nvGrpSpPr>
              <p:cNvPr id="386" name="Group 207"/>
              <p:cNvGrpSpPr>
                <a:grpSpLocks noChangeAspect="1"/>
              </p:cNvGrpSpPr>
              <p:nvPr/>
            </p:nvGrpSpPr>
            <p:grpSpPr bwMode="auto">
              <a:xfrm>
                <a:off x="1992067" y="1203165"/>
                <a:ext cx="165100" cy="165100"/>
                <a:chOff x="3714" y="1974"/>
                <a:chExt cx="144" cy="144"/>
              </a:xfrm>
            </p:grpSpPr>
            <p:sp>
              <p:nvSpPr>
                <p:cNvPr id="399" name="Oval 208"/>
                <p:cNvSpPr>
                  <a:spLocks noChangeAspect="1" noChangeArrowheads="1"/>
                </p:cNvSpPr>
                <p:nvPr/>
              </p:nvSpPr>
              <p:spPr bwMode="auto">
                <a:xfrm>
                  <a:off x="3714" y="1974"/>
                  <a:ext cx="144" cy="144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0" name="Freeform 17"/>
                <p:cNvSpPr>
                  <a:spLocks noChangeAspect="1" noEditPoints="1"/>
                </p:cNvSpPr>
                <p:nvPr/>
              </p:nvSpPr>
              <p:spPr bwMode="auto">
                <a:xfrm>
                  <a:off x="3762" y="2004"/>
                  <a:ext cx="59" cy="96"/>
                </a:xfrm>
                <a:custGeom>
                  <a:avLst/>
                  <a:gdLst>
                    <a:gd name="T0" fmla="*/ 0 w 129"/>
                    <a:gd name="T1" fmla="*/ 787400 h 210"/>
                    <a:gd name="T2" fmla="*/ 0 w 129"/>
                    <a:gd name="T3" fmla="*/ 11249 h 210"/>
                    <a:gd name="T4" fmla="*/ 86328 w 129"/>
                    <a:gd name="T5" fmla="*/ 11249 h 210"/>
                    <a:gd name="T6" fmla="*/ 86328 w 129"/>
                    <a:gd name="T7" fmla="*/ 82490 h 210"/>
                    <a:gd name="T8" fmla="*/ 153889 w 129"/>
                    <a:gd name="T9" fmla="*/ 18748 h 210"/>
                    <a:gd name="T10" fmla="*/ 247724 w 129"/>
                    <a:gd name="T11" fmla="*/ 0 h 210"/>
                    <a:gd name="T12" fmla="*/ 375339 w 129"/>
                    <a:gd name="T13" fmla="*/ 33746 h 210"/>
                    <a:gd name="T14" fmla="*/ 457914 w 129"/>
                    <a:gd name="T15" fmla="*/ 138732 h 210"/>
                    <a:gd name="T16" fmla="*/ 484188 w 129"/>
                    <a:gd name="T17" fmla="*/ 288713 h 210"/>
                    <a:gd name="T18" fmla="*/ 454161 w 129"/>
                    <a:gd name="T19" fmla="*/ 442444 h 210"/>
                    <a:gd name="T20" fmla="*/ 364079 w 129"/>
                    <a:gd name="T21" fmla="*/ 547431 h 210"/>
                    <a:gd name="T22" fmla="*/ 240217 w 129"/>
                    <a:gd name="T23" fmla="*/ 584926 h 210"/>
                    <a:gd name="T24" fmla="*/ 153889 w 129"/>
                    <a:gd name="T25" fmla="*/ 562429 h 210"/>
                    <a:gd name="T26" fmla="*/ 93835 w 129"/>
                    <a:gd name="T27" fmla="*/ 513685 h 210"/>
                    <a:gd name="T28" fmla="*/ 93835 w 129"/>
                    <a:gd name="T29" fmla="*/ 787400 h 210"/>
                    <a:gd name="T30" fmla="*/ 0 w 129"/>
                    <a:gd name="T31" fmla="*/ 787400 h 210"/>
                    <a:gd name="T32" fmla="*/ 82575 w 129"/>
                    <a:gd name="T33" fmla="*/ 292463 h 210"/>
                    <a:gd name="T34" fmla="*/ 127615 w 129"/>
                    <a:gd name="T35" fmla="*/ 453692 h 210"/>
                    <a:gd name="T36" fmla="*/ 232710 w 129"/>
                    <a:gd name="T37" fmla="*/ 506186 h 210"/>
                    <a:gd name="T38" fmla="*/ 341559 w 129"/>
                    <a:gd name="T39" fmla="*/ 453692 h 210"/>
                    <a:gd name="T40" fmla="*/ 386600 w 129"/>
                    <a:gd name="T41" fmla="*/ 284964 h 210"/>
                    <a:gd name="T42" fmla="*/ 341559 w 129"/>
                    <a:gd name="T43" fmla="*/ 127484 h 210"/>
                    <a:gd name="T44" fmla="*/ 236464 w 129"/>
                    <a:gd name="T45" fmla="*/ 71241 h 210"/>
                    <a:gd name="T46" fmla="*/ 131369 w 129"/>
                    <a:gd name="T47" fmla="*/ 131233 h 210"/>
                    <a:gd name="T48" fmla="*/ 82575 w 129"/>
                    <a:gd name="T49" fmla="*/ 292463 h 21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29"/>
                    <a:gd name="T76" fmla="*/ 0 h 210"/>
                    <a:gd name="T77" fmla="*/ 129 w 129"/>
                    <a:gd name="T78" fmla="*/ 210 h 210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29" h="210">
                      <a:moveTo>
                        <a:pt x="0" y="21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23" y="22"/>
                        <a:pt x="23" y="22"/>
                        <a:pt x="23" y="22"/>
                      </a:cubicBezTo>
                      <a:cubicBezTo>
                        <a:pt x="28" y="15"/>
                        <a:pt x="34" y="9"/>
                        <a:pt x="41" y="5"/>
                      </a:cubicBezTo>
                      <a:cubicBezTo>
                        <a:pt x="48" y="1"/>
                        <a:pt x="56" y="0"/>
                        <a:pt x="66" y="0"/>
                      </a:cubicBezTo>
                      <a:cubicBezTo>
                        <a:pt x="79" y="0"/>
                        <a:pt x="90" y="3"/>
                        <a:pt x="100" y="9"/>
                      </a:cubicBezTo>
                      <a:cubicBezTo>
                        <a:pt x="109" y="16"/>
                        <a:pt x="117" y="25"/>
                        <a:pt x="122" y="37"/>
                      </a:cubicBezTo>
                      <a:cubicBezTo>
                        <a:pt x="127" y="49"/>
                        <a:pt x="129" y="62"/>
                        <a:pt x="129" y="77"/>
                      </a:cubicBezTo>
                      <a:cubicBezTo>
                        <a:pt x="129" y="92"/>
                        <a:pt x="126" y="106"/>
                        <a:pt x="121" y="118"/>
                      </a:cubicBezTo>
                      <a:cubicBezTo>
                        <a:pt x="115" y="130"/>
                        <a:pt x="107" y="139"/>
                        <a:pt x="97" y="146"/>
                      </a:cubicBezTo>
                      <a:cubicBezTo>
                        <a:pt x="87" y="152"/>
                        <a:pt x="76" y="156"/>
                        <a:pt x="64" y="156"/>
                      </a:cubicBezTo>
                      <a:cubicBezTo>
                        <a:pt x="56" y="156"/>
                        <a:pt x="48" y="154"/>
                        <a:pt x="41" y="150"/>
                      </a:cubicBezTo>
                      <a:cubicBezTo>
                        <a:pt x="35" y="147"/>
                        <a:pt x="29" y="142"/>
                        <a:pt x="25" y="137"/>
                      </a:cubicBezTo>
                      <a:cubicBezTo>
                        <a:pt x="25" y="210"/>
                        <a:pt x="25" y="210"/>
                        <a:pt x="25" y="210"/>
                      </a:cubicBezTo>
                      <a:lnTo>
                        <a:pt x="0" y="210"/>
                      </a:lnTo>
                      <a:close/>
                      <a:moveTo>
                        <a:pt x="22" y="78"/>
                      </a:moveTo>
                      <a:cubicBezTo>
                        <a:pt x="22" y="98"/>
                        <a:pt x="26" y="112"/>
                        <a:pt x="34" y="121"/>
                      </a:cubicBezTo>
                      <a:cubicBezTo>
                        <a:pt x="42" y="130"/>
                        <a:pt x="51" y="135"/>
                        <a:pt x="62" y="135"/>
                      </a:cubicBezTo>
                      <a:cubicBezTo>
                        <a:pt x="74" y="135"/>
                        <a:pt x="83" y="130"/>
                        <a:pt x="91" y="121"/>
                      </a:cubicBezTo>
                      <a:cubicBezTo>
                        <a:pt x="99" y="111"/>
                        <a:pt x="103" y="96"/>
                        <a:pt x="103" y="76"/>
                      </a:cubicBezTo>
                      <a:cubicBezTo>
                        <a:pt x="103" y="57"/>
                        <a:pt x="99" y="43"/>
                        <a:pt x="91" y="34"/>
                      </a:cubicBezTo>
                      <a:cubicBezTo>
                        <a:pt x="84" y="24"/>
                        <a:pt x="74" y="19"/>
                        <a:pt x="63" y="19"/>
                      </a:cubicBezTo>
                      <a:cubicBezTo>
                        <a:pt x="53" y="19"/>
                        <a:pt x="43" y="24"/>
                        <a:pt x="35" y="35"/>
                      </a:cubicBezTo>
                      <a:cubicBezTo>
                        <a:pt x="27" y="45"/>
                        <a:pt x="22" y="59"/>
                        <a:pt x="22" y="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66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endParaRPr lang="en-US" altLang="en-US" sz="1800"/>
                </a:p>
              </p:txBody>
            </p:sp>
          </p:grpSp>
          <p:grpSp>
            <p:nvGrpSpPr>
              <p:cNvPr id="387" name="Group 210"/>
              <p:cNvGrpSpPr>
                <a:grpSpLocks noChangeAspect="1"/>
              </p:cNvGrpSpPr>
              <p:nvPr/>
            </p:nvGrpSpPr>
            <p:grpSpPr bwMode="auto">
              <a:xfrm>
                <a:off x="1992067" y="1393665"/>
                <a:ext cx="165100" cy="165100"/>
                <a:chOff x="3714" y="1974"/>
                <a:chExt cx="144" cy="144"/>
              </a:xfrm>
            </p:grpSpPr>
            <p:sp>
              <p:nvSpPr>
                <p:cNvPr id="397" name="Oval 211"/>
                <p:cNvSpPr>
                  <a:spLocks noChangeAspect="1" noChangeArrowheads="1"/>
                </p:cNvSpPr>
                <p:nvPr/>
              </p:nvSpPr>
              <p:spPr bwMode="auto">
                <a:xfrm>
                  <a:off x="3714" y="1974"/>
                  <a:ext cx="144" cy="144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8" name="Freeform 17"/>
                <p:cNvSpPr>
                  <a:spLocks noChangeAspect="1" noEditPoints="1"/>
                </p:cNvSpPr>
                <p:nvPr/>
              </p:nvSpPr>
              <p:spPr bwMode="auto">
                <a:xfrm>
                  <a:off x="3762" y="2004"/>
                  <a:ext cx="59" cy="96"/>
                </a:xfrm>
                <a:custGeom>
                  <a:avLst/>
                  <a:gdLst>
                    <a:gd name="T0" fmla="*/ 0 w 129"/>
                    <a:gd name="T1" fmla="*/ 787400 h 210"/>
                    <a:gd name="T2" fmla="*/ 0 w 129"/>
                    <a:gd name="T3" fmla="*/ 11249 h 210"/>
                    <a:gd name="T4" fmla="*/ 86328 w 129"/>
                    <a:gd name="T5" fmla="*/ 11249 h 210"/>
                    <a:gd name="T6" fmla="*/ 86328 w 129"/>
                    <a:gd name="T7" fmla="*/ 82490 h 210"/>
                    <a:gd name="T8" fmla="*/ 153889 w 129"/>
                    <a:gd name="T9" fmla="*/ 18748 h 210"/>
                    <a:gd name="T10" fmla="*/ 247724 w 129"/>
                    <a:gd name="T11" fmla="*/ 0 h 210"/>
                    <a:gd name="T12" fmla="*/ 375339 w 129"/>
                    <a:gd name="T13" fmla="*/ 33746 h 210"/>
                    <a:gd name="T14" fmla="*/ 457914 w 129"/>
                    <a:gd name="T15" fmla="*/ 138732 h 210"/>
                    <a:gd name="T16" fmla="*/ 484188 w 129"/>
                    <a:gd name="T17" fmla="*/ 288713 h 210"/>
                    <a:gd name="T18" fmla="*/ 454161 w 129"/>
                    <a:gd name="T19" fmla="*/ 442444 h 210"/>
                    <a:gd name="T20" fmla="*/ 364079 w 129"/>
                    <a:gd name="T21" fmla="*/ 547431 h 210"/>
                    <a:gd name="T22" fmla="*/ 240217 w 129"/>
                    <a:gd name="T23" fmla="*/ 584926 h 210"/>
                    <a:gd name="T24" fmla="*/ 153889 w 129"/>
                    <a:gd name="T25" fmla="*/ 562429 h 210"/>
                    <a:gd name="T26" fmla="*/ 93835 w 129"/>
                    <a:gd name="T27" fmla="*/ 513685 h 210"/>
                    <a:gd name="T28" fmla="*/ 93835 w 129"/>
                    <a:gd name="T29" fmla="*/ 787400 h 210"/>
                    <a:gd name="T30" fmla="*/ 0 w 129"/>
                    <a:gd name="T31" fmla="*/ 787400 h 210"/>
                    <a:gd name="T32" fmla="*/ 82575 w 129"/>
                    <a:gd name="T33" fmla="*/ 292463 h 210"/>
                    <a:gd name="T34" fmla="*/ 127615 w 129"/>
                    <a:gd name="T35" fmla="*/ 453692 h 210"/>
                    <a:gd name="T36" fmla="*/ 232710 w 129"/>
                    <a:gd name="T37" fmla="*/ 506186 h 210"/>
                    <a:gd name="T38" fmla="*/ 341559 w 129"/>
                    <a:gd name="T39" fmla="*/ 453692 h 210"/>
                    <a:gd name="T40" fmla="*/ 386600 w 129"/>
                    <a:gd name="T41" fmla="*/ 284964 h 210"/>
                    <a:gd name="T42" fmla="*/ 341559 w 129"/>
                    <a:gd name="T43" fmla="*/ 127484 h 210"/>
                    <a:gd name="T44" fmla="*/ 236464 w 129"/>
                    <a:gd name="T45" fmla="*/ 71241 h 210"/>
                    <a:gd name="T46" fmla="*/ 131369 w 129"/>
                    <a:gd name="T47" fmla="*/ 131233 h 210"/>
                    <a:gd name="T48" fmla="*/ 82575 w 129"/>
                    <a:gd name="T49" fmla="*/ 292463 h 21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29"/>
                    <a:gd name="T76" fmla="*/ 0 h 210"/>
                    <a:gd name="T77" fmla="*/ 129 w 129"/>
                    <a:gd name="T78" fmla="*/ 210 h 210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29" h="210">
                      <a:moveTo>
                        <a:pt x="0" y="21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23" y="22"/>
                        <a:pt x="23" y="22"/>
                        <a:pt x="23" y="22"/>
                      </a:cubicBezTo>
                      <a:cubicBezTo>
                        <a:pt x="28" y="15"/>
                        <a:pt x="34" y="9"/>
                        <a:pt x="41" y="5"/>
                      </a:cubicBezTo>
                      <a:cubicBezTo>
                        <a:pt x="48" y="1"/>
                        <a:pt x="56" y="0"/>
                        <a:pt x="66" y="0"/>
                      </a:cubicBezTo>
                      <a:cubicBezTo>
                        <a:pt x="79" y="0"/>
                        <a:pt x="90" y="3"/>
                        <a:pt x="100" y="9"/>
                      </a:cubicBezTo>
                      <a:cubicBezTo>
                        <a:pt x="109" y="16"/>
                        <a:pt x="117" y="25"/>
                        <a:pt x="122" y="37"/>
                      </a:cubicBezTo>
                      <a:cubicBezTo>
                        <a:pt x="127" y="49"/>
                        <a:pt x="129" y="62"/>
                        <a:pt x="129" y="77"/>
                      </a:cubicBezTo>
                      <a:cubicBezTo>
                        <a:pt x="129" y="92"/>
                        <a:pt x="126" y="106"/>
                        <a:pt x="121" y="118"/>
                      </a:cubicBezTo>
                      <a:cubicBezTo>
                        <a:pt x="115" y="130"/>
                        <a:pt x="107" y="139"/>
                        <a:pt x="97" y="146"/>
                      </a:cubicBezTo>
                      <a:cubicBezTo>
                        <a:pt x="87" y="152"/>
                        <a:pt x="76" y="156"/>
                        <a:pt x="64" y="156"/>
                      </a:cubicBezTo>
                      <a:cubicBezTo>
                        <a:pt x="56" y="156"/>
                        <a:pt x="48" y="154"/>
                        <a:pt x="41" y="150"/>
                      </a:cubicBezTo>
                      <a:cubicBezTo>
                        <a:pt x="35" y="147"/>
                        <a:pt x="29" y="142"/>
                        <a:pt x="25" y="137"/>
                      </a:cubicBezTo>
                      <a:cubicBezTo>
                        <a:pt x="25" y="210"/>
                        <a:pt x="25" y="210"/>
                        <a:pt x="25" y="210"/>
                      </a:cubicBezTo>
                      <a:lnTo>
                        <a:pt x="0" y="210"/>
                      </a:lnTo>
                      <a:close/>
                      <a:moveTo>
                        <a:pt x="22" y="78"/>
                      </a:moveTo>
                      <a:cubicBezTo>
                        <a:pt x="22" y="98"/>
                        <a:pt x="26" y="112"/>
                        <a:pt x="34" y="121"/>
                      </a:cubicBezTo>
                      <a:cubicBezTo>
                        <a:pt x="42" y="130"/>
                        <a:pt x="51" y="135"/>
                        <a:pt x="62" y="135"/>
                      </a:cubicBezTo>
                      <a:cubicBezTo>
                        <a:pt x="74" y="135"/>
                        <a:pt x="83" y="130"/>
                        <a:pt x="91" y="121"/>
                      </a:cubicBezTo>
                      <a:cubicBezTo>
                        <a:pt x="99" y="111"/>
                        <a:pt x="103" y="96"/>
                        <a:pt x="103" y="76"/>
                      </a:cubicBezTo>
                      <a:cubicBezTo>
                        <a:pt x="103" y="57"/>
                        <a:pt x="99" y="43"/>
                        <a:pt x="91" y="34"/>
                      </a:cubicBezTo>
                      <a:cubicBezTo>
                        <a:pt x="84" y="24"/>
                        <a:pt x="74" y="19"/>
                        <a:pt x="63" y="19"/>
                      </a:cubicBezTo>
                      <a:cubicBezTo>
                        <a:pt x="53" y="19"/>
                        <a:pt x="43" y="24"/>
                        <a:pt x="35" y="35"/>
                      </a:cubicBezTo>
                      <a:cubicBezTo>
                        <a:pt x="27" y="45"/>
                        <a:pt x="22" y="59"/>
                        <a:pt x="22" y="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66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endParaRPr lang="en-US" altLang="en-US" sz="1800"/>
                </a:p>
              </p:txBody>
            </p:sp>
          </p:grpSp>
          <p:grpSp>
            <p:nvGrpSpPr>
              <p:cNvPr id="388" name="Group 213"/>
              <p:cNvGrpSpPr>
                <a:grpSpLocks noChangeAspect="1"/>
              </p:cNvGrpSpPr>
              <p:nvPr/>
            </p:nvGrpSpPr>
            <p:grpSpPr bwMode="auto">
              <a:xfrm>
                <a:off x="1592017" y="755490"/>
                <a:ext cx="165100" cy="165100"/>
                <a:chOff x="3714" y="1974"/>
                <a:chExt cx="144" cy="144"/>
              </a:xfrm>
            </p:grpSpPr>
            <p:sp>
              <p:nvSpPr>
                <p:cNvPr id="395" name="Oval 214"/>
                <p:cNvSpPr>
                  <a:spLocks noChangeAspect="1" noChangeArrowheads="1"/>
                </p:cNvSpPr>
                <p:nvPr/>
              </p:nvSpPr>
              <p:spPr bwMode="auto">
                <a:xfrm>
                  <a:off x="3714" y="1974"/>
                  <a:ext cx="144" cy="144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6" name="Freeform 17"/>
                <p:cNvSpPr>
                  <a:spLocks noChangeAspect="1" noEditPoints="1"/>
                </p:cNvSpPr>
                <p:nvPr/>
              </p:nvSpPr>
              <p:spPr bwMode="auto">
                <a:xfrm>
                  <a:off x="3762" y="2004"/>
                  <a:ext cx="59" cy="96"/>
                </a:xfrm>
                <a:custGeom>
                  <a:avLst/>
                  <a:gdLst>
                    <a:gd name="T0" fmla="*/ 0 w 129"/>
                    <a:gd name="T1" fmla="*/ 787400 h 210"/>
                    <a:gd name="T2" fmla="*/ 0 w 129"/>
                    <a:gd name="T3" fmla="*/ 11249 h 210"/>
                    <a:gd name="T4" fmla="*/ 86328 w 129"/>
                    <a:gd name="T5" fmla="*/ 11249 h 210"/>
                    <a:gd name="T6" fmla="*/ 86328 w 129"/>
                    <a:gd name="T7" fmla="*/ 82490 h 210"/>
                    <a:gd name="T8" fmla="*/ 153889 w 129"/>
                    <a:gd name="T9" fmla="*/ 18748 h 210"/>
                    <a:gd name="T10" fmla="*/ 247724 w 129"/>
                    <a:gd name="T11" fmla="*/ 0 h 210"/>
                    <a:gd name="T12" fmla="*/ 375339 w 129"/>
                    <a:gd name="T13" fmla="*/ 33746 h 210"/>
                    <a:gd name="T14" fmla="*/ 457914 w 129"/>
                    <a:gd name="T15" fmla="*/ 138732 h 210"/>
                    <a:gd name="T16" fmla="*/ 484188 w 129"/>
                    <a:gd name="T17" fmla="*/ 288713 h 210"/>
                    <a:gd name="T18" fmla="*/ 454161 w 129"/>
                    <a:gd name="T19" fmla="*/ 442444 h 210"/>
                    <a:gd name="T20" fmla="*/ 364079 w 129"/>
                    <a:gd name="T21" fmla="*/ 547431 h 210"/>
                    <a:gd name="T22" fmla="*/ 240217 w 129"/>
                    <a:gd name="T23" fmla="*/ 584926 h 210"/>
                    <a:gd name="T24" fmla="*/ 153889 w 129"/>
                    <a:gd name="T25" fmla="*/ 562429 h 210"/>
                    <a:gd name="T26" fmla="*/ 93835 w 129"/>
                    <a:gd name="T27" fmla="*/ 513685 h 210"/>
                    <a:gd name="T28" fmla="*/ 93835 w 129"/>
                    <a:gd name="T29" fmla="*/ 787400 h 210"/>
                    <a:gd name="T30" fmla="*/ 0 w 129"/>
                    <a:gd name="T31" fmla="*/ 787400 h 210"/>
                    <a:gd name="T32" fmla="*/ 82575 w 129"/>
                    <a:gd name="T33" fmla="*/ 292463 h 210"/>
                    <a:gd name="T34" fmla="*/ 127615 w 129"/>
                    <a:gd name="T35" fmla="*/ 453692 h 210"/>
                    <a:gd name="T36" fmla="*/ 232710 w 129"/>
                    <a:gd name="T37" fmla="*/ 506186 h 210"/>
                    <a:gd name="T38" fmla="*/ 341559 w 129"/>
                    <a:gd name="T39" fmla="*/ 453692 h 210"/>
                    <a:gd name="T40" fmla="*/ 386600 w 129"/>
                    <a:gd name="T41" fmla="*/ 284964 h 210"/>
                    <a:gd name="T42" fmla="*/ 341559 w 129"/>
                    <a:gd name="T43" fmla="*/ 127484 h 210"/>
                    <a:gd name="T44" fmla="*/ 236464 w 129"/>
                    <a:gd name="T45" fmla="*/ 71241 h 210"/>
                    <a:gd name="T46" fmla="*/ 131369 w 129"/>
                    <a:gd name="T47" fmla="*/ 131233 h 210"/>
                    <a:gd name="T48" fmla="*/ 82575 w 129"/>
                    <a:gd name="T49" fmla="*/ 292463 h 21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29"/>
                    <a:gd name="T76" fmla="*/ 0 h 210"/>
                    <a:gd name="T77" fmla="*/ 129 w 129"/>
                    <a:gd name="T78" fmla="*/ 210 h 210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29" h="210">
                      <a:moveTo>
                        <a:pt x="0" y="21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23" y="22"/>
                        <a:pt x="23" y="22"/>
                        <a:pt x="23" y="22"/>
                      </a:cubicBezTo>
                      <a:cubicBezTo>
                        <a:pt x="28" y="15"/>
                        <a:pt x="34" y="9"/>
                        <a:pt x="41" y="5"/>
                      </a:cubicBezTo>
                      <a:cubicBezTo>
                        <a:pt x="48" y="1"/>
                        <a:pt x="56" y="0"/>
                        <a:pt x="66" y="0"/>
                      </a:cubicBezTo>
                      <a:cubicBezTo>
                        <a:pt x="79" y="0"/>
                        <a:pt x="90" y="3"/>
                        <a:pt x="100" y="9"/>
                      </a:cubicBezTo>
                      <a:cubicBezTo>
                        <a:pt x="109" y="16"/>
                        <a:pt x="117" y="25"/>
                        <a:pt x="122" y="37"/>
                      </a:cubicBezTo>
                      <a:cubicBezTo>
                        <a:pt x="127" y="49"/>
                        <a:pt x="129" y="62"/>
                        <a:pt x="129" y="77"/>
                      </a:cubicBezTo>
                      <a:cubicBezTo>
                        <a:pt x="129" y="92"/>
                        <a:pt x="126" y="106"/>
                        <a:pt x="121" y="118"/>
                      </a:cubicBezTo>
                      <a:cubicBezTo>
                        <a:pt x="115" y="130"/>
                        <a:pt x="107" y="139"/>
                        <a:pt x="97" y="146"/>
                      </a:cubicBezTo>
                      <a:cubicBezTo>
                        <a:pt x="87" y="152"/>
                        <a:pt x="76" y="156"/>
                        <a:pt x="64" y="156"/>
                      </a:cubicBezTo>
                      <a:cubicBezTo>
                        <a:pt x="56" y="156"/>
                        <a:pt x="48" y="154"/>
                        <a:pt x="41" y="150"/>
                      </a:cubicBezTo>
                      <a:cubicBezTo>
                        <a:pt x="35" y="147"/>
                        <a:pt x="29" y="142"/>
                        <a:pt x="25" y="137"/>
                      </a:cubicBezTo>
                      <a:cubicBezTo>
                        <a:pt x="25" y="210"/>
                        <a:pt x="25" y="210"/>
                        <a:pt x="25" y="210"/>
                      </a:cubicBezTo>
                      <a:lnTo>
                        <a:pt x="0" y="210"/>
                      </a:lnTo>
                      <a:close/>
                      <a:moveTo>
                        <a:pt x="22" y="78"/>
                      </a:moveTo>
                      <a:cubicBezTo>
                        <a:pt x="22" y="98"/>
                        <a:pt x="26" y="112"/>
                        <a:pt x="34" y="121"/>
                      </a:cubicBezTo>
                      <a:cubicBezTo>
                        <a:pt x="42" y="130"/>
                        <a:pt x="51" y="135"/>
                        <a:pt x="62" y="135"/>
                      </a:cubicBezTo>
                      <a:cubicBezTo>
                        <a:pt x="74" y="135"/>
                        <a:pt x="83" y="130"/>
                        <a:pt x="91" y="121"/>
                      </a:cubicBezTo>
                      <a:cubicBezTo>
                        <a:pt x="99" y="111"/>
                        <a:pt x="103" y="96"/>
                        <a:pt x="103" y="76"/>
                      </a:cubicBezTo>
                      <a:cubicBezTo>
                        <a:pt x="103" y="57"/>
                        <a:pt x="99" y="43"/>
                        <a:pt x="91" y="34"/>
                      </a:cubicBezTo>
                      <a:cubicBezTo>
                        <a:pt x="84" y="24"/>
                        <a:pt x="74" y="19"/>
                        <a:pt x="63" y="19"/>
                      </a:cubicBezTo>
                      <a:cubicBezTo>
                        <a:pt x="53" y="19"/>
                        <a:pt x="43" y="24"/>
                        <a:pt x="35" y="35"/>
                      </a:cubicBezTo>
                      <a:cubicBezTo>
                        <a:pt x="27" y="45"/>
                        <a:pt x="22" y="59"/>
                        <a:pt x="22" y="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66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endParaRPr lang="en-US" altLang="en-US" sz="1800"/>
                </a:p>
              </p:txBody>
            </p:sp>
          </p:grpSp>
          <p:grpSp>
            <p:nvGrpSpPr>
              <p:cNvPr id="389" name="Group 216"/>
              <p:cNvGrpSpPr>
                <a:grpSpLocks noChangeAspect="1"/>
              </p:cNvGrpSpPr>
              <p:nvPr/>
            </p:nvGrpSpPr>
            <p:grpSpPr bwMode="auto">
              <a:xfrm>
                <a:off x="1592017" y="1203165"/>
                <a:ext cx="165100" cy="165100"/>
                <a:chOff x="3714" y="1974"/>
                <a:chExt cx="144" cy="144"/>
              </a:xfrm>
            </p:grpSpPr>
            <p:sp>
              <p:nvSpPr>
                <p:cNvPr id="393" name="Oval 217"/>
                <p:cNvSpPr>
                  <a:spLocks noChangeAspect="1" noChangeArrowheads="1"/>
                </p:cNvSpPr>
                <p:nvPr/>
              </p:nvSpPr>
              <p:spPr bwMode="auto">
                <a:xfrm>
                  <a:off x="3714" y="1974"/>
                  <a:ext cx="144" cy="144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4" name="Freeform 17"/>
                <p:cNvSpPr>
                  <a:spLocks noChangeAspect="1" noEditPoints="1"/>
                </p:cNvSpPr>
                <p:nvPr/>
              </p:nvSpPr>
              <p:spPr bwMode="auto">
                <a:xfrm>
                  <a:off x="3762" y="2004"/>
                  <a:ext cx="59" cy="96"/>
                </a:xfrm>
                <a:custGeom>
                  <a:avLst/>
                  <a:gdLst>
                    <a:gd name="T0" fmla="*/ 0 w 129"/>
                    <a:gd name="T1" fmla="*/ 787400 h 210"/>
                    <a:gd name="T2" fmla="*/ 0 w 129"/>
                    <a:gd name="T3" fmla="*/ 11249 h 210"/>
                    <a:gd name="T4" fmla="*/ 86328 w 129"/>
                    <a:gd name="T5" fmla="*/ 11249 h 210"/>
                    <a:gd name="T6" fmla="*/ 86328 w 129"/>
                    <a:gd name="T7" fmla="*/ 82490 h 210"/>
                    <a:gd name="T8" fmla="*/ 153889 w 129"/>
                    <a:gd name="T9" fmla="*/ 18748 h 210"/>
                    <a:gd name="T10" fmla="*/ 247724 w 129"/>
                    <a:gd name="T11" fmla="*/ 0 h 210"/>
                    <a:gd name="T12" fmla="*/ 375339 w 129"/>
                    <a:gd name="T13" fmla="*/ 33746 h 210"/>
                    <a:gd name="T14" fmla="*/ 457914 w 129"/>
                    <a:gd name="T15" fmla="*/ 138732 h 210"/>
                    <a:gd name="T16" fmla="*/ 484188 w 129"/>
                    <a:gd name="T17" fmla="*/ 288713 h 210"/>
                    <a:gd name="T18" fmla="*/ 454161 w 129"/>
                    <a:gd name="T19" fmla="*/ 442444 h 210"/>
                    <a:gd name="T20" fmla="*/ 364079 w 129"/>
                    <a:gd name="T21" fmla="*/ 547431 h 210"/>
                    <a:gd name="T22" fmla="*/ 240217 w 129"/>
                    <a:gd name="T23" fmla="*/ 584926 h 210"/>
                    <a:gd name="T24" fmla="*/ 153889 w 129"/>
                    <a:gd name="T25" fmla="*/ 562429 h 210"/>
                    <a:gd name="T26" fmla="*/ 93835 w 129"/>
                    <a:gd name="T27" fmla="*/ 513685 h 210"/>
                    <a:gd name="T28" fmla="*/ 93835 w 129"/>
                    <a:gd name="T29" fmla="*/ 787400 h 210"/>
                    <a:gd name="T30" fmla="*/ 0 w 129"/>
                    <a:gd name="T31" fmla="*/ 787400 h 210"/>
                    <a:gd name="T32" fmla="*/ 82575 w 129"/>
                    <a:gd name="T33" fmla="*/ 292463 h 210"/>
                    <a:gd name="T34" fmla="*/ 127615 w 129"/>
                    <a:gd name="T35" fmla="*/ 453692 h 210"/>
                    <a:gd name="T36" fmla="*/ 232710 w 129"/>
                    <a:gd name="T37" fmla="*/ 506186 h 210"/>
                    <a:gd name="T38" fmla="*/ 341559 w 129"/>
                    <a:gd name="T39" fmla="*/ 453692 h 210"/>
                    <a:gd name="T40" fmla="*/ 386600 w 129"/>
                    <a:gd name="T41" fmla="*/ 284964 h 210"/>
                    <a:gd name="T42" fmla="*/ 341559 w 129"/>
                    <a:gd name="T43" fmla="*/ 127484 h 210"/>
                    <a:gd name="T44" fmla="*/ 236464 w 129"/>
                    <a:gd name="T45" fmla="*/ 71241 h 210"/>
                    <a:gd name="T46" fmla="*/ 131369 w 129"/>
                    <a:gd name="T47" fmla="*/ 131233 h 210"/>
                    <a:gd name="T48" fmla="*/ 82575 w 129"/>
                    <a:gd name="T49" fmla="*/ 292463 h 21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29"/>
                    <a:gd name="T76" fmla="*/ 0 h 210"/>
                    <a:gd name="T77" fmla="*/ 129 w 129"/>
                    <a:gd name="T78" fmla="*/ 210 h 210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29" h="210">
                      <a:moveTo>
                        <a:pt x="0" y="21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23" y="22"/>
                        <a:pt x="23" y="22"/>
                        <a:pt x="23" y="22"/>
                      </a:cubicBezTo>
                      <a:cubicBezTo>
                        <a:pt x="28" y="15"/>
                        <a:pt x="34" y="9"/>
                        <a:pt x="41" y="5"/>
                      </a:cubicBezTo>
                      <a:cubicBezTo>
                        <a:pt x="48" y="1"/>
                        <a:pt x="56" y="0"/>
                        <a:pt x="66" y="0"/>
                      </a:cubicBezTo>
                      <a:cubicBezTo>
                        <a:pt x="79" y="0"/>
                        <a:pt x="90" y="3"/>
                        <a:pt x="100" y="9"/>
                      </a:cubicBezTo>
                      <a:cubicBezTo>
                        <a:pt x="109" y="16"/>
                        <a:pt x="117" y="25"/>
                        <a:pt x="122" y="37"/>
                      </a:cubicBezTo>
                      <a:cubicBezTo>
                        <a:pt x="127" y="49"/>
                        <a:pt x="129" y="62"/>
                        <a:pt x="129" y="77"/>
                      </a:cubicBezTo>
                      <a:cubicBezTo>
                        <a:pt x="129" y="92"/>
                        <a:pt x="126" y="106"/>
                        <a:pt x="121" y="118"/>
                      </a:cubicBezTo>
                      <a:cubicBezTo>
                        <a:pt x="115" y="130"/>
                        <a:pt x="107" y="139"/>
                        <a:pt x="97" y="146"/>
                      </a:cubicBezTo>
                      <a:cubicBezTo>
                        <a:pt x="87" y="152"/>
                        <a:pt x="76" y="156"/>
                        <a:pt x="64" y="156"/>
                      </a:cubicBezTo>
                      <a:cubicBezTo>
                        <a:pt x="56" y="156"/>
                        <a:pt x="48" y="154"/>
                        <a:pt x="41" y="150"/>
                      </a:cubicBezTo>
                      <a:cubicBezTo>
                        <a:pt x="35" y="147"/>
                        <a:pt x="29" y="142"/>
                        <a:pt x="25" y="137"/>
                      </a:cubicBezTo>
                      <a:cubicBezTo>
                        <a:pt x="25" y="210"/>
                        <a:pt x="25" y="210"/>
                        <a:pt x="25" y="210"/>
                      </a:cubicBezTo>
                      <a:lnTo>
                        <a:pt x="0" y="210"/>
                      </a:lnTo>
                      <a:close/>
                      <a:moveTo>
                        <a:pt x="22" y="78"/>
                      </a:moveTo>
                      <a:cubicBezTo>
                        <a:pt x="22" y="98"/>
                        <a:pt x="26" y="112"/>
                        <a:pt x="34" y="121"/>
                      </a:cubicBezTo>
                      <a:cubicBezTo>
                        <a:pt x="42" y="130"/>
                        <a:pt x="51" y="135"/>
                        <a:pt x="62" y="135"/>
                      </a:cubicBezTo>
                      <a:cubicBezTo>
                        <a:pt x="74" y="135"/>
                        <a:pt x="83" y="130"/>
                        <a:pt x="91" y="121"/>
                      </a:cubicBezTo>
                      <a:cubicBezTo>
                        <a:pt x="99" y="111"/>
                        <a:pt x="103" y="96"/>
                        <a:pt x="103" y="76"/>
                      </a:cubicBezTo>
                      <a:cubicBezTo>
                        <a:pt x="103" y="57"/>
                        <a:pt x="99" y="43"/>
                        <a:pt x="91" y="34"/>
                      </a:cubicBezTo>
                      <a:cubicBezTo>
                        <a:pt x="84" y="24"/>
                        <a:pt x="74" y="19"/>
                        <a:pt x="63" y="19"/>
                      </a:cubicBezTo>
                      <a:cubicBezTo>
                        <a:pt x="53" y="19"/>
                        <a:pt x="43" y="24"/>
                        <a:pt x="35" y="35"/>
                      </a:cubicBezTo>
                      <a:cubicBezTo>
                        <a:pt x="27" y="45"/>
                        <a:pt x="22" y="59"/>
                        <a:pt x="22" y="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66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endParaRPr lang="en-US" altLang="en-US" sz="1800"/>
                </a:p>
              </p:txBody>
            </p:sp>
          </p:grpSp>
          <p:grpSp>
            <p:nvGrpSpPr>
              <p:cNvPr id="390" name="Group 219"/>
              <p:cNvGrpSpPr>
                <a:grpSpLocks noChangeAspect="1"/>
              </p:cNvGrpSpPr>
              <p:nvPr/>
            </p:nvGrpSpPr>
            <p:grpSpPr bwMode="auto">
              <a:xfrm>
                <a:off x="1592017" y="1393665"/>
                <a:ext cx="165100" cy="165100"/>
                <a:chOff x="3714" y="1974"/>
                <a:chExt cx="144" cy="144"/>
              </a:xfrm>
            </p:grpSpPr>
            <p:sp>
              <p:nvSpPr>
                <p:cNvPr id="391" name="Oval 220"/>
                <p:cNvSpPr>
                  <a:spLocks noChangeAspect="1" noChangeArrowheads="1"/>
                </p:cNvSpPr>
                <p:nvPr/>
              </p:nvSpPr>
              <p:spPr bwMode="auto">
                <a:xfrm>
                  <a:off x="3714" y="1974"/>
                  <a:ext cx="144" cy="144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2" name="Freeform 17"/>
                <p:cNvSpPr>
                  <a:spLocks noChangeAspect="1" noEditPoints="1"/>
                </p:cNvSpPr>
                <p:nvPr/>
              </p:nvSpPr>
              <p:spPr bwMode="auto">
                <a:xfrm>
                  <a:off x="3762" y="2004"/>
                  <a:ext cx="59" cy="96"/>
                </a:xfrm>
                <a:custGeom>
                  <a:avLst/>
                  <a:gdLst>
                    <a:gd name="T0" fmla="*/ 0 w 129"/>
                    <a:gd name="T1" fmla="*/ 787400 h 210"/>
                    <a:gd name="T2" fmla="*/ 0 w 129"/>
                    <a:gd name="T3" fmla="*/ 11249 h 210"/>
                    <a:gd name="T4" fmla="*/ 86328 w 129"/>
                    <a:gd name="T5" fmla="*/ 11249 h 210"/>
                    <a:gd name="T6" fmla="*/ 86328 w 129"/>
                    <a:gd name="T7" fmla="*/ 82490 h 210"/>
                    <a:gd name="T8" fmla="*/ 153889 w 129"/>
                    <a:gd name="T9" fmla="*/ 18748 h 210"/>
                    <a:gd name="T10" fmla="*/ 247724 w 129"/>
                    <a:gd name="T11" fmla="*/ 0 h 210"/>
                    <a:gd name="T12" fmla="*/ 375339 w 129"/>
                    <a:gd name="T13" fmla="*/ 33746 h 210"/>
                    <a:gd name="T14" fmla="*/ 457914 w 129"/>
                    <a:gd name="T15" fmla="*/ 138732 h 210"/>
                    <a:gd name="T16" fmla="*/ 484188 w 129"/>
                    <a:gd name="T17" fmla="*/ 288713 h 210"/>
                    <a:gd name="T18" fmla="*/ 454161 w 129"/>
                    <a:gd name="T19" fmla="*/ 442444 h 210"/>
                    <a:gd name="T20" fmla="*/ 364079 w 129"/>
                    <a:gd name="T21" fmla="*/ 547431 h 210"/>
                    <a:gd name="T22" fmla="*/ 240217 w 129"/>
                    <a:gd name="T23" fmla="*/ 584926 h 210"/>
                    <a:gd name="T24" fmla="*/ 153889 w 129"/>
                    <a:gd name="T25" fmla="*/ 562429 h 210"/>
                    <a:gd name="T26" fmla="*/ 93835 w 129"/>
                    <a:gd name="T27" fmla="*/ 513685 h 210"/>
                    <a:gd name="T28" fmla="*/ 93835 w 129"/>
                    <a:gd name="T29" fmla="*/ 787400 h 210"/>
                    <a:gd name="T30" fmla="*/ 0 w 129"/>
                    <a:gd name="T31" fmla="*/ 787400 h 210"/>
                    <a:gd name="T32" fmla="*/ 82575 w 129"/>
                    <a:gd name="T33" fmla="*/ 292463 h 210"/>
                    <a:gd name="T34" fmla="*/ 127615 w 129"/>
                    <a:gd name="T35" fmla="*/ 453692 h 210"/>
                    <a:gd name="T36" fmla="*/ 232710 w 129"/>
                    <a:gd name="T37" fmla="*/ 506186 h 210"/>
                    <a:gd name="T38" fmla="*/ 341559 w 129"/>
                    <a:gd name="T39" fmla="*/ 453692 h 210"/>
                    <a:gd name="T40" fmla="*/ 386600 w 129"/>
                    <a:gd name="T41" fmla="*/ 284964 h 210"/>
                    <a:gd name="T42" fmla="*/ 341559 w 129"/>
                    <a:gd name="T43" fmla="*/ 127484 h 210"/>
                    <a:gd name="T44" fmla="*/ 236464 w 129"/>
                    <a:gd name="T45" fmla="*/ 71241 h 210"/>
                    <a:gd name="T46" fmla="*/ 131369 w 129"/>
                    <a:gd name="T47" fmla="*/ 131233 h 210"/>
                    <a:gd name="T48" fmla="*/ 82575 w 129"/>
                    <a:gd name="T49" fmla="*/ 292463 h 21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29"/>
                    <a:gd name="T76" fmla="*/ 0 h 210"/>
                    <a:gd name="T77" fmla="*/ 129 w 129"/>
                    <a:gd name="T78" fmla="*/ 210 h 210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29" h="210">
                      <a:moveTo>
                        <a:pt x="0" y="21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23" y="22"/>
                        <a:pt x="23" y="22"/>
                        <a:pt x="23" y="22"/>
                      </a:cubicBezTo>
                      <a:cubicBezTo>
                        <a:pt x="28" y="15"/>
                        <a:pt x="34" y="9"/>
                        <a:pt x="41" y="5"/>
                      </a:cubicBezTo>
                      <a:cubicBezTo>
                        <a:pt x="48" y="1"/>
                        <a:pt x="56" y="0"/>
                        <a:pt x="66" y="0"/>
                      </a:cubicBezTo>
                      <a:cubicBezTo>
                        <a:pt x="79" y="0"/>
                        <a:pt x="90" y="3"/>
                        <a:pt x="100" y="9"/>
                      </a:cubicBezTo>
                      <a:cubicBezTo>
                        <a:pt x="109" y="16"/>
                        <a:pt x="117" y="25"/>
                        <a:pt x="122" y="37"/>
                      </a:cubicBezTo>
                      <a:cubicBezTo>
                        <a:pt x="127" y="49"/>
                        <a:pt x="129" y="62"/>
                        <a:pt x="129" y="77"/>
                      </a:cubicBezTo>
                      <a:cubicBezTo>
                        <a:pt x="129" y="92"/>
                        <a:pt x="126" y="106"/>
                        <a:pt x="121" y="118"/>
                      </a:cubicBezTo>
                      <a:cubicBezTo>
                        <a:pt x="115" y="130"/>
                        <a:pt x="107" y="139"/>
                        <a:pt x="97" y="146"/>
                      </a:cubicBezTo>
                      <a:cubicBezTo>
                        <a:pt x="87" y="152"/>
                        <a:pt x="76" y="156"/>
                        <a:pt x="64" y="156"/>
                      </a:cubicBezTo>
                      <a:cubicBezTo>
                        <a:pt x="56" y="156"/>
                        <a:pt x="48" y="154"/>
                        <a:pt x="41" y="150"/>
                      </a:cubicBezTo>
                      <a:cubicBezTo>
                        <a:pt x="35" y="147"/>
                        <a:pt x="29" y="142"/>
                        <a:pt x="25" y="137"/>
                      </a:cubicBezTo>
                      <a:cubicBezTo>
                        <a:pt x="25" y="210"/>
                        <a:pt x="25" y="210"/>
                        <a:pt x="25" y="210"/>
                      </a:cubicBezTo>
                      <a:lnTo>
                        <a:pt x="0" y="210"/>
                      </a:lnTo>
                      <a:close/>
                      <a:moveTo>
                        <a:pt x="22" y="78"/>
                      </a:moveTo>
                      <a:cubicBezTo>
                        <a:pt x="22" y="98"/>
                        <a:pt x="26" y="112"/>
                        <a:pt x="34" y="121"/>
                      </a:cubicBezTo>
                      <a:cubicBezTo>
                        <a:pt x="42" y="130"/>
                        <a:pt x="51" y="135"/>
                        <a:pt x="62" y="135"/>
                      </a:cubicBezTo>
                      <a:cubicBezTo>
                        <a:pt x="74" y="135"/>
                        <a:pt x="83" y="130"/>
                        <a:pt x="91" y="121"/>
                      </a:cubicBezTo>
                      <a:cubicBezTo>
                        <a:pt x="99" y="111"/>
                        <a:pt x="103" y="96"/>
                        <a:pt x="103" y="76"/>
                      </a:cubicBezTo>
                      <a:cubicBezTo>
                        <a:pt x="103" y="57"/>
                        <a:pt x="99" y="43"/>
                        <a:pt x="91" y="34"/>
                      </a:cubicBezTo>
                      <a:cubicBezTo>
                        <a:pt x="84" y="24"/>
                        <a:pt x="74" y="19"/>
                        <a:pt x="63" y="19"/>
                      </a:cubicBezTo>
                      <a:cubicBezTo>
                        <a:pt x="53" y="19"/>
                        <a:pt x="43" y="24"/>
                        <a:pt x="35" y="35"/>
                      </a:cubicBezTo>
                      <a:cubicBezTo>
                        <a:pt x="27" y="45"/>
                        <a:pt x="22" y="59"/>
                        <a:pt x="22" y="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66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endParaRPr lang="en-US" altLang="en-US" sz="1800"/>
                </a:p>
              </p:txBody>
            </p:sp>
          </p:grpSp>
        </p:grpSp>
        <p:sp>
          <p:nvSpPr>
            <p:cNvPr id="6" name="TextBox 5"/>
            <p:cNvSpPr txBox="1"/>
            <p:nvPr/>
          </p:nvSpPr>
          <p:spPr>
            <a:xfrm>
              <a:off x="1716435" y="-47607"/>
              <a:ext cx="5897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RTK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2002464" y="870517"/>
              <a:ext cx="539885" cy="718982"/>
              <a:chOff x="2660446" y="1895565"/>
              <a:chExt cx="545342" cy="659159"/>
            </a:xfrm>
          </p:grpSpPr>
          <p:grpSp>
            <p:nvGrpSpPr>
              <p:cNvPr id="380" name="Group 379"/>
              <p:cNvGrpSpPr/>
              <p:nvPr/>
            </p:nvGrpSpPr>
            <p:grpSpPr>
              <a:xfrm>
                <a:off x="2661038" y="1895565"/>
                <a:ext cx="529065" cy="659159"/>
                <a:chOff x="2661038" y="1895565"/>
                <a:chExt cx="529065" cy="659159"/>
              </a:xfrm>
              <a:solidFill>
                <a:srgbClr val="00B050"/>
              </a:solidFill>
            </p:grpSpPr>
            <p:sp>
              <p:nvSpPr>
                <p:cNvPr id="382" name="Freeform 594"/>
                <p:cNvSpPr>
                  <a:spLocks/>
                </p:cNvSpPr>
                <p:nvPr/>
              </p:nvSpPr>
              <p:spPr bwMode="auto">
                <a:xfrm>
                  <a:off x="2661038" y="1895565"/>
                  <a:ext cx="264532" cy="659159"/>
                </a:xfrm>
                <a:custGeom>
                  <a:avLst/>
                  <a:gdLst>
                    <a:gd name="T0" fmla="*/ 189 w 189"/>
                    <a:gd name="T1" fmla="*/ 98 h 514"/>
                    <a:gd name="T2" fmla="*/ 94 w 189"/>
                    <a:gd name="T3" fmla="*/ 0 h 514"/>
                    <a:gd name="T4" fmla="*/ 0 w 189"/>
                    <a:gd name="T5" fmla="*/ 98 h 514"/>
                    <a:gd name="T6" fmla="*/ 42 w 189"/>
                    <a:gd name="T7" fmla="*/ 180 h 514"/>
                    <a:gd name="T8" fmla="*/ 2 w 189"/>
                    <a:gd name="T9" fmla="*/ 193 h 514"/>
                    <a:gd name="T10" fmla="*/ 52 w 189"/>
                    <a:gd name="T11" fmla="*/ 281 h 514"/>
                    <a:gd name="T12" fmla="*/ 2 w 189"/>
                    <a:gd name="T13" fmla="*/ 368 h 514"/>
                    <a:gd name="T14" fmla="*/ 54 w 189"/>
                    <a:gd name="T15" fmla="*/ 382 h 514"/>
                    <a:gd name="T16" fmla="*/ 76 w 189"/>
                    <a:gd name="T17" fmla="*/ 380 h 514"/>
                    <a:gd name="T18" fmla="*/ 64 w 189"/>
                    <a:gd name="T19" fmla="*/ 430 h 514"/>
                    <a:gd name="T20" fmla="*/ 127 w 189"/>
                    <a:gd name="T21" fmla="*/ 514 h 514"/>
                    <a:gd name="T22" fmla="*/ 189 w 189"/>
                    <a:gd name="T23" fmla="*/ 433 h 514"/>
                    <a:gd name="T24" fmla="*/ 189 w 189"/>
                    <a:gd name="T25" fmla="*/ 433 h 514"/>
                    <a:gd name="T26" fmla="*/ 189 w 189"/>
                    <a:gd name="T27" fmla="*/ 100 h 514"/>
                    <a:gd name="T28" fmla="*/ 189 w 189"/>
                    <a:gd name="T29" fmla="*/ 100 h 514"/>
                    <a:gd name="T30" fmla="*/ 189 w 189"/>
                    <a:gd name="T31" fmla="*/ 98 h 5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9" h="514">
                      <a:moveTo>
                        <a:pt x="189" y="98"/>
                      </a:moveTo>
                      <a:cubicBezTo>
                        <a:pt x="189" y="44"/>
                        <a:pt x="147" y="0"/>
                        <a:pt x="94" y="0"/>
                      </a:cubicBezTo>
                      <a:cubicBezTo>
                        <a:pt x="42" y="0"/>
                        <a:pt x="0" y="44"/>
                        <a:pt x="0" y="98"/>
                      </a:cubicBezTo>
                      <a:cubicBezTo>
                        <a:pt x="0" y="132"/>
                        <a:pt x="17" y="162"/>
                        <a:pt x="42" y="180"/>
                      </a:cubicBezTo>
                      <a:cubicBezTo>
                        <a:pt x="28" y="182"/>
                        <a:pt x="14" y="186"/>
                        <a:pt x="2" y="193"/>
                      </a:cubicBezTo>
                      <a:cubicBezTo>
                        <a:pt x="32" y="211"/>
                        <a:pt x="52" y="244"/>
                        <a:pt x="52" y="281"/>
                      </a:cubicBezTo>
                      <a:cubicBezTo>
                        <a:pt x="52" y="318"/>
                        <a:pt x="32" y="351"/>
                        <a:pt x="2" y="368"/>
                      </a:cubicBezTo>
                      <a:cubicBezTo>
                        <a:pt x="17" y="377"/>
                        <a:pt x="35" y="382"/>
                        <a:pt x="54" y="382"/>
                      </a:cubicBezTo>
                      <a:cubicBezTo>
                        <a:pt x="62" y="382"/>
                        <a:pt x="69" y="382"/>
                        <a:pt x="76" y="380"/>
                      </a:cubicBezTo>
                      <a:cubicBezTo>
                        <a:pt x="69" y="394"/>
                        <a:pt x="64" y="411"/>
                        <a:pt x="64" y="430"/>
                      </a:cubicBezTo>
                      <a:cubicBezTo>
                        <a:pt x="64" y="476"/>
                        <a:pt x="92" y="514"/>
                        <a:pt x="127" y="514"/>
                      </a:cubicBezTo>
                      <a:cubicBezTo>
                        <a:pt x="160" y="514"/>
                        <a:pt x="187" y="478"/>
                        <a:pt x="189" y="433"/>
                      </a:cubicBezTo>
                      <a:cubicBezTo>
                        <a:pt x="189" y="433"/>
                        <a:pt x="189" y="433"/>
                        <a:pt x="189" y="433"/>
                      </a:cubicBezTo>
                      <a:cubicBezTo>
                        <a:pt x="189" y="100"/>
                        <a:pt x="189" y="100"/>
                        <a:pt x="189" y="100"/>
                      </a:cubicBezTo>
                      <a:cubicBezTo>
                        <a:pt x="189" y="100"/>
                        <a:pt x="189" y="100"/>
                        <a:pt x="189" y="100"/>
                      </a:cubicBezTo>
                      <a:cubicBezTo>
                        <a:pt x="189" y="99"/>
                        <a:pt x="189" y="99"/>
                        <a:pt x="189" y="98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33996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3" name="Freeform 595"/>
                <p:cNvSpPr>
                  <a:spLocks/>
                </p:cNvSpPr>
                <p:nvPr/>
              </p:nvSpPr>
              <p:spPr bwMode="auto">
                <a:xfrm>
                  <a:off x="2937935" y="1895565"/>
                  <a:ext cx="252168" cy="659159"/>
                </a:xfrm>
                <a:custGeom>
                  <a:avLst/>
                  <a:gdLst>
                    <a:gd name="T0" fmla="*/ 0 w 189"/>
                    <a:gd name="T1" fmla="*/ 98 h 514"/>
                    <a:gd name="T2" fmla="*/ 95 w 189"/>
                    <a:gd name="T3" fmla="*/ 0 h 514"/>
                    <a:gd name="T4" fmla="*/ 189 w 189"/>
                    <a:gd name="T5" fmla="*/ 98 h 514"/>
                    <a:gd name="T6" fmla="*/ 147 w 189"/>
                    <a:gd name="T7" fmla="*/ 180 h 514"/>
                    <a:gd name="T8" fmla="*/ 188 w 189"/>
                    <a:gd name="T9" fmla="*/ 193 h 514"/>
                    <a:gd name="T10" fmla="*/ 137 w 189"/>
                    <a:gd name="T11" fmla="*/ 281 h 514"/>
                    <a:gd name="T12" fmla="*/ 188 w 189"/>
                    <a:gd name="T13" fmla="*/ 368 h 514"/>
                    <a:gd name="T14" fmla="*/ 135 w 189"/>
                    <a:gd name="T15" fmla="*/ 382 h 514"/>
                    <a:gd name="T16" fmla="*/ 113 w 189"/>
                    <a:gd name="T17" fmla="*/ 380 h 514"/>
                    <a:gd name="T18" fmla="*/ 125 w 189"/>
                    <a:gd name="T19" fmla="*/ 429 h 514"/>
                    <a:gd name="T20" fmla="*/ 63 w 189"/>
                    <a:gd name="T21" fmla="*/ 514 h 514"/>
                    <a:gd name="T22" fmla="*/ 1 w 189"/>
                    <a:gd name="T23" fmla="*/ 433 h 514"/>
                    <a:gd name="T24" fmla="*/ 0 w 189"/>
                    <a:gd name="T25" fmla="*/ 433 h 514"/>
                    <a:gd name="T26" fmla="*/ 0 w 189"/>
                    <a:gd name="T27" fmla="*/ 100 h 514"/>
                    <a:gd name="T28" fmla="*/ 0 w 189"/>
                    <a:gd name="T29" fmla="*/ 100 h 514"/>
                    <a:gd name="T30" fmla="*/ 0 w 189"/>
                    <a:gd name="T31" fmla="*/ 98 h 5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9" h="514">
                      <a:moveTo>
                        <a:pt x="0" y="98"/>
                      </a:moveTo>
                      <a:cubicBezTo>
                        <a:pt x="0" y="44"/>
                        <a:pt x="43" y="0"/>
                        <a:pt x="95" y="0"/>
                      </a:cubicBezTo>
                      <a:cubicBezTo>
                        <a:pt x="147" y="0"/>
                        <a:pt x="189" y="44"/>
                        <a:pt x="189" y="98"/>
                      </a:cubicBezTo>
                      <a:cubicBezTo>
                        <a:pt x="189" y="132"/>
                        <a:pt x="172" y="162"/>
                        <a:pt x="147" y="180"/>
                      </a:cubicBezTo>
                      <a:cubicBezTo>
                        <a:pt x="162" y="182"/>
                        <a:pt x="175" y="186"/>
                        <a:pt x="188" y="193"/>
                      </a:cubicBezTo>
                      <a:cubicBezTo>
                        <a:pt x="157" y="211"/>
                        <a:pt x="137" y="244"/>
                        <a:pt x="137" y="281"/>
                      </a:cubicBezTo>
                      <a:cubicBezTo>
                        <a:pt x="137" y="318"/>
                        <a:pt x="157" y="351"/>
                        <a:pt x="188" y="368"/>
                      </a:cubicBezTo>
                      <a:cubicBezTo>
                        <a:pt x="172" y="377"/>
                        <a:pt x="154" y="382"/>
                        <a:pt x="135" y="382"/>
                      </a:cubicBezTo>
                      <a:cubicBezTo>
                        <a:pt x="127" y="382"/>
                        <a:pt x="120" y="382"/>
                        <a:pt x="113" y="380"/>
                      </a:cubicBezTo>
                      <a:cubicBezTo>
                        <a:pt x="120" y="394"/>
                        <a:pt x="125" y="411"/>
                        <a:pt x="125" y="429"/>
                      </a:cubicBezTo>
                      <a:cubicBezTo>
                        <a:pt x="125" y="476"/>
                        <a:pt x="97" y="514"/>
                        <a:pt x="63" y="514"/>
                      </a:cubicBezTo>
                      <a:cubicBezTo>
                        <a:pt x="29" y="514"/>
                        <a:pt x="2" y="478"/>
                        <a:pt x="1" y="433"/>
                      </a:cubicBezTo>
                      <a:cubicBezTo>
                        <a:pt x="0" y="433"/>
                        <a:pt x="0" y="433"/>
                        <a:pt x="0" y="433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99"/>
                        <a:pt x="0" y="99"/>
                        <a:pt x="0" y="98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33996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81" name="TextBox 380"/>
              <p:cNvSpPr txBox="1"/>
              <p:nvPr/>
            </p:nvSpPr>
            <p:spPr>
              <a:xfrm>
                <a:off x="2660446" y="2053082"/>
                <a:ext cx="545342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PI3K</a:t>
                </a:r>
                <a:endParaRPr lang="en-US" sz="13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1479120" y="996464"/>
              <a:ext cx="503899" cy="3048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IRS1</a:t>
              </a:r>
              <a:endParaRPr lang="en-US" sz="1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" name="Group 200"/>
            <p:cNvGrpSpPr>
              <a:grpSpLocks/>
            </p:cNvGrpSpPr>
            <p:nvPr/>
          </p:nvGrpSpPr>
          <p:grpSpPr bwMode="auto">
            <a:xfrm>
              <a:off x="4114905" y="349245"/>
              <a:ext cx="504825" cy="615950"/>
              <a:chOff x="2050" y="846"/>
              <a:chExt cx="318" cy="388"/>
            </a:xfrm>
          </p:grpSpPr>
          <p:grpSp>
            <p:nvGrpSpPr>
              <p:cNvPr id="370" name="Group 201"/>
              <p:cNvGrpSpPr>
                <a:grpSpLocks noChangeAspect="1"/>
              </p:cNvGrpSpPr>
              <p:nvPr/>
            </p:nvGrpSpPr>
            <p:grpSpPr bwMode="auto">
              <a:xfrm>
                <a:off x="2050" y="1080"/>
                <a:ext cx="104" cy="104"/>
                <a:chOff x="3714" y="1974"/>
                <a:chExt cx="144" cy="144"/>
              </a:xfrm>
            </p:grpSpPr>
            <p:sp>
              <p:nvSpPr>
                <p:cNvPr id="378" name="Oval 202"/>
                <p:cNvSpPr>
                  <a:spLocks noChangeAspect="1" noChangeArrowheads="1"/>
                </p:cNvSpPr>
                <p:nvPr/>
              </p:nvSpPr>
              <p:spPr bwMode="auto">
                <a:xfrm>
                  <a:off x="3714" y="1974"/>
                  <a:ext cx="144" cy="144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9" name="Freeform 17"/>
                <p:cNvSpPr>
                  <a:spLocks noChangeAspect="1" noEditPoints="1"/>
                </p:cNvSpPr>
                <p:nvPr/>
              </p:nvSpPr>
              <p:spPr bwMode="auto">
                <a:xfrm>
                  <a:off x="3762" y="2004"/>
                  <a:ext cx="59" cy="96"/>
                </a:xfrm>
                <a:custGeom>
                  <a:avLst/>
                  <a:gdLst>
                    <a:gd name="T0" fmla="*/ 0 w 129"/>
                    <a:gd name="T1" fmla="*/ 787400 h 210"/>
                    <a:gd name="T2" fmla="*/ 0 w 129"/>
                    <a:gd name="T3" fmla="*/ 11249 h 210"/>
                    <a:gd name="T4" fmla="*/ 86328 w 129"/>
                    <a:gd name="T5" fmla="*/ 11249 h 210"/>
                    <a:gd name="T6" fmla="*/ 86328 w 129"/>
                    <a:gd name="T7" fmla="*/ 82490 h 210"/>
                    <a:gd name="T8" fmla="*/ 153889 w 129"/>
                    <a:gd name="T9" fmla="*/ 18748 h 210"/>
                    <a:gd name="T10" fmla="*/ 247724 w 129"/>
                    <a:gd name="T11" fmla="*/ 0 h 210"/>
                    <a:gd name="T12" fmla="*/ 375339 w 129"/>
                    <a:gd name="T13" fmla="*/ 33746 h 210"/>
                    <a:gd name="T14" fmla="*/ 457914 w 129"/>
                    <a:gd name="T15" fmla="*/ 138732 h 210"/>
                    <a:gd name="T16" fmla="*/ 484188 w 129"/>
                    <a:gd name="T17" fmla="*/ 288713 h 210"/>
                    <a:gd name="T18" fmla="*/ 454161 w 129"/>
                    <a:gd name="T19" fmla="*/ 442444 h 210"/>
                    <a:gd name="T20" fmla="*/ 364079 w 129"/>
                    <a:gd name="T21" fmla="*/ 547431 h 210"/>
                    <a:gd name="T22" fmla="*/ 240217 w 129"/>
                    <a:gd name="T23" fmla="*/ 584926 h 210"/>
                    <a:gd name="T24" fmla="*/ 153889 w 129"/>
                    <a:gd name="T25" fmla="*/ 562429 h 210"/>
                    <a:gd name="T26" fmla="*/ 93835 w 129"/>
                    <a:gd name="T27" fmla="*/ 513685 h 210"/>
                    <a:gd name="T28" fmla="*/ 93835 w 129"/>
                    <a:gd name="T29" fmla="*/ 787400 h 210"/>
                    <a:gd name="T30" fmla="*/ 0 w 129"/>
                    <a:gd name="T31" fmla="*/ 787400 h 210"/>
                    <a:gd name="T32" fmla="*/ 82575 w 129"/>
                    <a:gd name="T33" fmla="*/ 292463 h 210"/>
                    <a:gd name="T34" fmla="*/ 127615 w 129"/>
                    <a:gd name="T35" fmla="*/ 453692 h 210"/>
                    <a:gd name="T36" fmla="*/ 232710 w 129"/>
                    <a:gd name="T37" fmla="*/ 506186 h 210"/>
                    <a:gd name="T38" fmla="*/ 341559 w 129"/>
                    <a:gd name="T39" fmla="*/ 453692 h 210"/>
                    <a:gd name="T40" fmla="*/ 386600 w 129"/>
                    <a:gd name="T41" fmla="*/ 284964 h 210"/>
                    <a:gd name="T42" fmla="*/ 341559 w 129"/>
                    <a:gd name="T43" fmla="*/ 127484 h 210"/>
                    <a:gd name="T44" fmla="*/ 236464 w 129"/>
                    <a:gd name="T45" fmla="*/ 71241 h 210"/>
                    <a:gd name="T46" fmla="*/ 131369 w 129"/>
                    <a:gd name="T47" fmla="*/ 131233 h 210"/>
                    <a:gd name="T48" fmla="*/ 82575 w 129"/>
                    <a:gd name="T49" fmla="*/ 292463 h 21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29"/>
                    <a:gd name="T76" fmla="*/ 0 h 210"/>
                    <a:gd name="T77" fmla="*/ 129 w 129"/>
                    <a:gd name="T78" fmla="*/ 210 h 210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29" h="210">
                      <a:moveTo>
                        <a:pt x="0" y="21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23" y="22"/>
                        <a:pt x="23" y="22"/>
                        <a:pt x="23" y="22"/>
                      </a:cubicBezTo>
                      <a:cubicBezTo>
                        <a:pt x="28" y="15"/>
                        <a:pt x="34" y="9"/>
                        <a:pt x="41" y="5"/>
                      </a:cubicBezTo>
                      <a:cubicBezTo>
                        <a:pt x="48" y="1"/>
                        <a:pt x="56" y="0"/>
                        <a:pt x="66" y="0"/>
                      </a:cubicBezTo>
                      <a:cubicBezTo>
                        <a:pt x="79" y="0"/>
                        <a:pt x="90" y="3"/>
                        <a:pt x="100" y="9"/>
                      </a:cubicBezTo>
                      <a:cubicBezTo>
                        <a:pt x="109" y="16"/>
                        <a:pt x="117" y="25"/>
                        <a:pt x="122" y="37"/>
                      </a:cubicBezTo>
                      <a:cubicBezTo>
                        <a:pt x="127" y="49"/>
                        <a:pt x="129" y="62"/>
                        <a:pt x="129" y="77"/>
                      </a:cubicBezTo>
                      <a:cubicBezTo>
                        <a:pt x="129" y="92"/>
                        <a:pt x="126" y="106"/>
                        <a:pt x="121" y="118"/>
                      </a:cubicBezTo>
                      <a:cubicBezTo>
                        <a:pt x="115" y="130"/>
                        <a:pt x="107" y="139"/>
                        <a:pt x="97" y="146"/>
                      </a:cubicBezTo>
                      <a:cubicBezTo>
                        <a:pt x="87" y="152"/>
                        <a:pt x="76" y="156"/>
                        <a:pt x="64" y="156"/>
                      </a:cubicBezTo>
                      <a:cubicBezTo>
                        <a:pt x="56" y="156"/>
                        <a:pt x="48" y="154"/>
                        <a:pt x="41" y="150"/>
                      </a:cubicBezTo>
                      <a:cubicBezTo>
                        <a:pt x="35" y="147"/>
                        <a:pt x="29" y="142"/>
                        <a:pt x="25" y="137"/>
                      </a:cubicBezTo>
                      <a:cubicBezTo>
                        <a:pt x="25" y="210"/>
                        <a:pt x="25" y="210"/>
                        <a:pt x="25" y="210"/>
                      </a:cubicBezTo>
                      <a:lnTo>
                        <a:pt x="0" y="210"/>
                      </a:lnTo>
                      <a:close/>
                      <a:moveTo>
                        <a:pt x="22" y="78"/>
                      </a:moveTo>
                      <a:cubicBezTo>
                        <a:pt x="22" y="98"/>
                        <a:pt x="26" y="112"/>
                        <a:pt x="34" y="121"/>
                      </a:cubicBezTo>
                      <a:cubicBezTo>
                        <a:pt x="42" y="130"/>
                        <a:pt x="51" y="135"/>
                        <a:pt x="62" y="135"/>
                      </a:cubicBezTo>
                      <a:cubicBezTo>
                        <a:pt x="74" y="135"/>
                        <a:pt x="83" y="130"/>
                        <a:pt x="91" y="121"/>
                      </a:cubicBezTo>
                      <a:cubicBezTo>
                        <a:pt x="99" y="111"/>
                        <a:pt x="103" y="96"/>
                        <a:pt x="103" y="76"/>
                      </a:cubicBezTo>
                      <a:cubicBezTo>
                        <a:pt x="103" y="57"/>
                        <a:pt x="99" y="43"/>
                        <a:pt x="91" y="34"/>
                      </a:cubicBezTo>
                      <a:cubicBezTo>
                        <a:pt x="84" y="24"/>
                        <a:pt x="74" y="19"/>
                        <a:pt x="63" y="19"/>
                      </a:cubicBezTo>
                      <a:cubicBezTo>
                        <a:pt x="53" y="19"/>
                        <a:pt x="43" y="24"/>
                        <a:pt x="35" y="35"/>
                      </a:cubicBezTo>
                      <a:cubicBezTo>
                        <a:pt x="27" y="45"/>
                        <a:pt x="22" y="59"/>
                        <a:pt x="22" y="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66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endParaRPr lang="en-US" altLang="en-US" sz="1800"/>
                </a:p>
              </p:txBody>
            </p:sp>
          </p:grpSp>
          <p:grpSp>
            <p:nvGrpSpPr>
              <p:cNvPr id="371" name="Group 204"/>
              <p:cNvGrpSpPr>
                <a:grpSpLocks noChangeAspect="1"/>
              </p:cNvGrpSpPr>
              <p:nvPr/>
            </p:nvGrpSpPr>
            <p:grpSpPr bwMode="auto">
              <a:xfrm>
                <a:off x="2158" y="1130"/>
                <a:ext cx="104" cy="104"/>
                <a:chOff x="3714" y="1974"/>
                <a:chExt cx="144" cy="144"/>
              </a:xfrm>
            </p:grpSpPr>
            <p:sp>
              <p:nvSpPr>
                <p:cNvPr id="376" name="Oval 205"/>
                <p:cNvSpPr>
                  <a:spLocks noChangeAspect="1" noChangeArrowheads="1"/>
                </p:cNvSpPr>
                <p:nvPr/>
              </p:nvSpPr>
              <p:spPr bwMode="auto">
                <a:xfrm>
                  <a:off x="3714" y="1974"/>
                  <a:ext cx="144" cy="144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7" name="Freeform 17"/>
                <p:cNvSpPr>
                  <a:spLocks noChangeAspect="1" noEditPoints="1"/>
                </p:cNvSpPr>
                <p:nvPr/>
              </p:nvSpPr>
              <p:spPr bwMode="auto">
                <a:xfrm>
                  <a:off x="3762" y="2004"/>
                  <a:ext cx="59" cy="96"/>
                </a:xfrm>
                <a:custGeom>
                  <a:avLst/>
                  <a:gdLst>
                    <a:gd name="T0" fmla="*/ 0 w 129"/>
                    <a:gd name="T1" fmla="*/ 787400 h 210"/>
                    <a:gd name="T2" fmla="*/ 0 w 129"/>
                    <a:gd name="T3" fmla="*/ 11249 h 210"/>
                    <a:gd name="T4" fmla="*/ 86328 w 129"/>
                    <a:gd name="T5" fmla="*/ 11249 h 210"/>
                    <a:gd name="T6" fmla="*/ 86328 w 129"/>
                    <a:gd name="T7" fmla="*/ 82490 h 210"/>
                    <a:gd name="T8" fmla="*/ 153889 w 129"/>
                    <a:gd name="T9" fmla="*/ 18748 h 210"/>
                    <a:gd name="T10" fmla="*/ 247724 w 129"/>
                    <a:gd name="T11" fmla="*/ 0 h 210"/>
                    <a:gd name="T12" fmla="*/ 375339 w 129"/>
                    <a:gd name="T13" fmla="*/ 33746 h 210"/>
                    <a:gd name="T14" fmla="*/ 457914 w 129"/>
                    <a:gd name="T15" fmla="*/ 138732 h 210"/>
                    <a:gd name="T16" fmla="*/ 484188 w 129"/>
                    <a:gd name="T17" fmla="*/ 288713 h 210"/>
                    <a:gd name="T18" fmla="*/ 454161 w 129"/>
                    <a:gd name="T19" fmla="*/ 442444 h 210"/>
                    <a:gd name="T20" fmla="*/ 364079 w 129"/>
                    <a:gd name="T21" fmla="*/ 547431 h 210"/>
                    <a:gd name="T22" fmla="*/ 240217 w 129"/>
                    <a:gd name="T23" fmla="*/ 584926 h 210"/>
                    <a:gd name="T24" fmla="*/ 153889 w 129"/>
                    <a:gd name="T25" fmla="*/ 562429 h 210"/>
                    <a:gd name="T26" fmla="*/ 93835 w 129"/>
                    <a:gd name="T27" fmla="*/ 513685 h 210"/>
                    <a:gd name="T28" fmla="*/ 93835 w 129"/>
                    <a:gd name="T29" fmla="*/ 787400 h 210"/>
                    <a:gd name="T30" fmla="*/ 0 w 129"/>
                    <a:gd name="T31" fmla="*/ 787400 h 210"/>
                    <a:gd name="T32" fmla="*/ 82575 w 129"/>
                    <a:gd name="T33" fmla="*/ 292463 h 210"/>
                    <a:gd name="T34" fmla="*/ 127615 w 129"/>
                    <a:gd name="T35" fmla="*/ 453692 h 210"/>
                    <a:gd name="T36" fmla="*/ 232710 w 129"/>
                    <a:gd name="T37" fmla="*/ 506186 h 210"/>
                    <a:gd name="T38" fmla="*/ 341559 w 129"/>
                    <a:gd name="T39" fmla="*/ 453692 h 210"/>
                    <a:gd name="T40" fmla="*/ 386600 w 129"/>
                    <a:gd name="T41" fmla="*/ 284964 h 210"/>
                    <a:gd name="T42" fmla="*/ 341559 w 129"/>
                    <a:gd name="T43" fmla="*/ 127484 h 210"/>
                    <a:gd name="T44" fmla="*/ 236464 w 129"/>
                    <a:gd name="T45" fmla="*/ 71241 h 210"/>
                    <a:gd name="T46" fmla="*/ 131369 w 129"/>
                    <a:gd name="T47" fmla="*/ 131233 h 210"/>
                    <a:gd name="T48" fmla="*/ 82575 w 129"/>
                    <a:gd name="T49" fmla="*/ 292463 h 21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29"/>
                    <a:gd name="T76" fmla="*/ 0 h 210"/>
                    <a:gd name="T77" fmla="*/ 129 w 129"/>
                    <a:gd name="T78" fmla="*/ 210 h 210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29" h="210">
                      <a:moveTo>
                        <a:pt x="0" y="21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23" y="22"/>
                        <a:pt x="23" y="22"/>
                        <a:pt x="23" y="22"/>
                      </a:cubicBezTo>
                      <a:cubicBezTo>
                        <a:pt x="28" y="15"/>
                        <a:pt x="34" y="9"/>
                        <a:pt x="41" y="5"/>
                      </a:cubicBezTo>
                      <a:cubicBezTo>
                        <a:pt x="48" y="1"/>
                        <a:pt x="56" y="0"/>
                        <a:pt x="66" y="0"/>
                      </a:cubicBezTo>
                      <a:cubicBezTo>
                        <a:pt x="79" y="0"/>
                        <a:pt x="90" y="3"/>
                        <a:pt x="100" y="9"/>
                      </a:cubicBezTo>
                      <a:cubicBezTo>
                        <a:pt x="109" y="16"/>
                        <a:pt x="117" y="25"/>
                        <a:pt x="122" y="37"/>
                      </a:cubicBezTo>
                      <a:cubicBezTo>
                        <a:pt x="127" y="49"/>
                        <a:pt x="129" y="62"/>
                        <a:pt x="129" y="77"/>
                      </a:cubicBezTo>
                      <a:cubicBezTo>
                        <a:pt x="129" y="92"/>
                        <a:pt x="126" y="106"/>
                        <a:pt x="121" y="118"/>
                      </a:cubicBezTo>
                      <a:cubicBezTo>
                        <a:pt x="115" y="130"/>
                        <a:pt x="107" y="139"/>
                        <a:pt x="97" y="146"/>
                      </a:cubicBezTo>
                      <a:cubicBezTo>
                        <a:pt x="87" y="152"/>
                        <a:pt x="76" y="156"/>
                        <a:pt x="64" y="156"/>
                      </a:cubicBezTo>
                      <a:cubicBezTo>
                        <a:pt x="56" y="156"/>
                        <a:pt x="48" y="154"/>
                        <a:pt x="41" y="150"/>
                      </a:cubicBezTo>
                      <a:cubicBezTo>
                        <a:pt x="35" y="147"/>
                        <a:pt x="29" y="142"/>
                        <a:pt x="25" y="137"/>
                      </a:cubicBezTo>
                      <a:cubicBezTo>
                        <a:pt x="25" y="210"/>
                        <a:pt x="25" y="210"/>
                        <a:pt x="25" y="210"/>
                      </a:cubicBezTo>
                      <a:lnTo>
                        <a:pt x="0" y="210"/>
                      </a:lnTo>
                      <a:close/>
                      <a:moveTo>
                        <a:pt x="22" y="78"/>
                      </a:moveTo>
                      <a:cubicBezTo>
                        <a:pt x="22" y="98"/>
                        <a:pt x="26" y="112"/>
                        <a:pt x="34" y="121"/>
                      </a:cubicBezTo>
                      <a:cubicBezTo>
                        <a:pt x="42" y="130"/>
                        <a:pt x="51" y="135"/>
                        <a:pt x="62" y="135"/>
                      </a:cubicBezTo>
                      <a:cubicBezTo>
                        <a:pt x="74" y="135"/>
                        <a:pt x="83" y="130"/>
                        <a:pt x="91" y="121"/>
                      </a:cubicBezTo>
                      <a:cubicBezTo>
                        <a:pt x="99" y="111"/>
                        <a:pt x="103" y="96"/>
                        <a:pt x="103" y="76"/>
                      </a:cubicBezTo>
                      <a:cubicBezTo>
                        <a:pt x="103" y="57"/>
                        <a:pt x="99" y="43"/>
                        <a:pt x="91" y="34"/>
                      </a:cubicBezTo>
                      <a:cubicBezTo>
                        <a:pt x="84" y="24"/>
                        <a:pt x="74" y="19"/>
                        <a:pt x="63" y="19"/>
                      </a:cubicBezTo>
                      <a:cubicBezTo>
                        <a:pt x="53" y="19"/>
                        <a:pt x="43" y="24"/>
                        <a:pt x="35" y="35"/>
                      </a:cubicBezTo>
                      <a:cubicBezTo>
                        <a:pt x="27" y="45"/>
                        <a:pt x="22" y="59"/>
                        <a:pt x="22" y="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66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endParaRPr lang="en-US" altLang="en-US" sz="1800"/>
                </a:p>
              </p:txBody>
            </p:sp>
          </p:grpSp>
          <p:grpSp>
            <p:nvGrpSpPr>
              <p:cNvPr id="372" name="Group 207"/>
              <p:cNvGrpSpPr>
                <a:grpSpLocks noChangeAspect="1"/>
              </p:cNvGrpSpPr>
              <p:nvPr/>
            </p:nvGrpSpPr>
            <p:grpSpPr bwMode="auto">
              <a:xfrm>
                <a:off x="2264" y="1082"/>
                <a:ext cx="104" cy="104"/>
                <a:chOff x="3714" y="1974"/>
                <a:chExt cx="144" cy="144"/>
              </a:xfrm>
            </p:grpSpPr>
            <p:sp>
              <p:nvSpPr>
                <p:cNvPr id="374" name="Oval 208"/>
                <p:cNvSpPr>
                  <a:spLocks noChangeAspect="1" noChangeArrowheads="1"/>
                </p:cNvSpPr>
                <p:nvPr/>
              </p:nvSpPr>
              <p:spPr bwMode="auto">
                <a:xfrm>
                  <a:off x="3714" y="1974"/>
                  <a:ext cx="144" cy="144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5" name="Freeform 17"/>
                <p:cNvSpPr>
                  <a:spLocks noChangeAspect="1" noEditPoints="1"/>
                </p:cNvSpPr>
                <p:nvPr/>
              </p:nvSpPr>
              <p:spPr bwMode="auto">
                <a:xfrm>
                  <a:off x="3762" y="2004"/>
                  <a:ext cx="59" cy="96"/>
                </a:xfrm>
                <a:custGeom>
                  <a:avLst/>
                  <a:gdLst>
                    <a:gd name="T0" fmla="*/ 0 w 129"/>
                    <a:gd name="T1" fmla="*/ 787400 h 210"/>
                    <a:gd name="T2" fmla="*/ 0 w 129"/>
                    <a:gd name="T3" fmla="*/ 11249 h 210"/>
                    <a:gd name="T4" fmla="*/ 86328 w 129"/>
                    <a:gd name="T5" fmla="*/ 11249 h 210"/>
                    <a:gd name="T6" fmla="*/ 86328 w 129"/>
                    <a:gd name="T7" fmla="*/ 82490 h 210"/>
                    <a:gd name="T8" fmla="*/ 153889 w 129"/>
                    <a:gd name="T9" fmla="*/ 18748 h 210"/>
                    <a:gd name="T10" fmla="*/ 247724 w 129"/>
                    <a:gd name="T11" fmla="*/ 0 h 210"/>
                    <a:gd name="T12" fmla="*/ 375339 w 129"/>
                    <a:gd name="T13" fmla="*/ 33746 h 210"/>
                    <a:gd name="T14" fmla="*/ 457914 w 129"/>
                    <a:gd name="T15" fmla="*/ 138732 h 210"/>
                    <a:gd name="T16" fmla="*/ 484188 w 129"/>
                    <a:gd name="T17" fmla="*/ 288713 h 210"/>
                    <a:gd name="T18" fmla="*/ 454161 w 129"/>
                    <a:gd name="T19" fmla="*/ 442444 h 210"/>
                    <a:gd name="T20" fmla="*/ 364079 w 129"/>
                    <a:gd name="T21" fmla="*/ 547431 h 210"/>
                    <a:gd name="T22" fmla="*/ 240217 w 129"/>
                    <a:gd name="T23" fmla="*/ 584926 h 210"/>
                    <a:gd name="T24" fmla="*/ 153889 w 129"/>
                    <a:gd name="T25" fmla="*/ 562429 h 210"/>
                    <a:gd name="T26" fmla="*/ 93835 w 129"/>
                    <a:gd name="T27" fmla="*/ 513685 h 210"/>
                    <a:gd name="T28" fmla="*/ 93835 w 129"/>
                    <a:gd name="T29" fmla="*/ 787400 h 210"/>
                    <a:gd name="T30" fmla="*/ 0 w 129"/>
                    <a:gd name="T31" fmla="*/ 787400 h 210"/>
                    <a:gd name="T32" fmla="*/ 82575 w 129"/>
                    <a:gd name="T33" fmla="*/ 292463 h 210"/>
                    <a:gd name="T34" fmla="*/ 127615 w 129"/>
                    <a:gd name="T35" fmla="*/ 453692 h 210"/>
                    <a:gd name="T36" fmla="*/ 232710 w 129"/>
                    <a:gd name="T37" fmla="*/ 506186 h 210"/>
                    <a:gd name="T38" fmla="*/ 341559 w 129"/>
                    <a:gd name="T39" fmla="*/ 453692 h 210"/>
                    <a:gd name="T40" fmla="*/ 386600 w 129"/>
                    <a:gd name="T41" fmla="*/ 284964 h 210"/>
                    <a:gd name="T42" fmla="*/ 341559 w 129"/>
                    <a:gd name="T43" fmla="*/ 127484 h 210"/>
                    <a:gd name="T44" fmla="*/ 236464 w 129"/>
                    <a:gd name="T45" fmla="*/ 71241 h 210"/>
                    <a:gd name="T46" fmla="*/ 131369 w 129"/>
                    <a:gd name="T47" fmla="*/ 131233 h 210"/>
                    <a:gd name="T48" fmla="*/ 82575 w 129"/>
                    <a:gd name="T49" fmla="*/ 292463 h 21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29"/>
                    <a:gd name="T76" fmla="*/ 0 h 210"/>
                    <a:gd name="T77" fmla="*/ 129 w 129"/>
                    <a:gd name="T78" fmla="*/ 210 h 210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29" h="210">
                      <a:moveTo>
                        <a:pt x="0" y="21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23" y="22"/>
                        <a:pt x="23" y="22"/>
                        <a:pt x="23" y="22"/>
                      </a:cubicBezTo>
                      <a:cubicBezTo>
                        <a:pt x="28" y="15"/>
                        <a:pt x="34" y="9"/>
                        <a:pt x="41" y="5"/>
                      </a:cubicBezTo>
                      <a:cubicBezTo>
                        <a:pt x="48" y="1"/>
                        <a:pt x="56" y="0"/>
                        <a:pt x="66" y="0"/>
                      </a:cubicBezTo>
                      <a:cubicBezTo>
                        <a:pt x="79" y="0"/>
                        <a:pt x="90" y="3"/>
                        <a:pt x="100" y="9"/>
                      </a:cubicBezTo>
                      <a:cubicBezTo>
                        <a:pt x="109" y="16"/>
                        <a:pt x="117" y="25"/>
                        <a:pt x="122" y="37"/>
                      </a:cubicBezTo>
                      <a:cubicBezTo>
                        <a:pt x="127" y="49"/>
                        <a:pt x="129" y="62"/>
                        <a:pt x="129" y="77"/>
                      </a:cubicBezTo>
                      <a:cubicBezTo>
                        <a:pt x="129" y="92"/>
                        <a:pt x="126" y="106"/>
                        <a:pt x="121" y="118"/>
                      </a:cubicBezTo>
                      <a:cubicBezTo>
                        <a:pt x="115" y="130"/>
                        <a:pt x="107" y="139"/>
                        <a:pt x="97" y="146"/>
                      </a:cubicBezTo>
                      <a:cubicBezTo>
                        <a:pt x="87" y="152"/>
                        <a:pt x="76" y="156"/>
                        <a:pt x="64" y="156"/>
                      </a:cubicBezTo>
                      <a:cubicBezTo>
                        <a:pt x="56" y="156"/>
                        <a:pt x="48" y="154"/>
                        <a:pt x="41" y="150"/>
                      </a:cubicBezTo>
                      <a:cubicBezTo>
                        <a:pt x="35" y="147"/>
                        <a:pt x="29" y="142"/>
                        <a:pt x="25" y="137"/>
                      </a:cubicBezTo>
                      <a:cubicBezTo>
                        <a:pt x="25" y="210"/>
                        <a:pt x="25" y="210"/>
                        <a:pt x="25" y="210"/>
                      </a:cubicBezTo>
                      <a:lnTo>
                        <a:pt x="0" y="210"/>
                      </a:lnTo>
                      <a:close/>
                      <a:moveTo>
                        <a:pt x="22" y="78"/>
                      </a:moveTo>
                      <a:cubicBezTo>
                        <a:pt x="22" y="98"/>
                        <a:pt x="26" y="112"/>
                        <a:pt x="34" y="121"/>
                      </a:cubicBezTo>
                      <a:cubicBezTo>
                        <a:pt x="42" y="130"/>
                        <a:pt x="51" y="135"/>
                        <a:pt x="62" y="135"/>
                      </a:cubicBezTo>
                      <a:cubicBezTo>
                        <a:pt x="74" y="135"/>
                        <a:pt x="83" y="130"/>
                        <a:pt x="91" y="121"/>
                      </a:cubicBezTo>
                      <a:cubicBezTo>
                        <a:pt x="99" y="111"/>
                        <a:pt x="103" y="96"/>
                        <a:pt x="103" y="76"/>
                      </a:cubicBezTo>
                      <a:cubicBezTo>
                        <a:pt x="103" y="57"/>
                        <a:pt x="99" y="43"/>
                        <a:pt x="91" y="34"/>
                      </a:cubicBezTo>
                      <a:cubicBezTo>
                        <a:pt x="84" y="24"/>
                        <a:pt x="74" y="19"/>
                        <a:pt x="63" y="19"/>
                      </a:cubicBezTo>
                      <a:cubicBezTo>
                        <a:pt x="53" y="19"/>
                        <a:pt x="43" y="24"/>
                        <a:pt x="35" y="35"/>
                      </a:cubicBezTo>
                      <a:cubicBezTo>
                        <a:pt x="27" y="45"/>
                        <a:pt x="22" y="59"/>
                        <a:pt x="22" y="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66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endParaRPr lang="en-US" altLang="en-US" sz="1800"/>
                </a:p>
              </p:txBody>
            </p:sp>
          </p:grpSp>
          <p:sp>
            <p:nvSpPr>
              <p:cNvPr id="373" name="Freeform 210"/>
              <p:cNvSpPr>
                <a:spLocks/>
              </p:cNvSpPr>
              <p:nvPr/>
            </p:nvSpPr>
            <p:spPr bwMode="auto">
              <a:xfrm>
                <a:off x="2064" y="846"/>
                <a:ext cx="298" cy="289"/>
              </a:xfrm>
              <a:custGeom>
                <a:avLst/>
                <a:gdLst>
                  <a:gd name="T0" fmla="*/ 28 w 210"/>
                  <a:gd name="T1" fmla="*/ 155 h 203"/>
                  <a:gd name="T2" fmla="*/ 71 w 210"/>
                  <a:gd name="T3" fmla="*/ 198 h 203"/>
                  <a:gd name="T4" fmla="*/ 71 w 210"/>
                  <a:gd name="T5" fmla="*/ 202 h 203"/>
                  <a:gd name="T6" fmla="*/ 102 w 210"/>
                  <a:gd name="T7" fmla="*/ 189 h 203"/>
                  <a:gd name="T8" fmla="*/ 134 w 210"/>
                  <a:gd name="T9" fmla="*/ 203 h 203"/>
                  <a:gd name="T10" fmla="*/ 134 w 210"/>
                  <a:gd name="T11" fmla="*/ 198 h 203"/>
                  <a:gd name="T12" fmla="*/ 177 w 210"/>
                  <a:gd name="T13" fmla="*/ 155 h 203"/>
                  <a:gd name="T14" fmla="*/ 208 w 210"/>
                  <a:gd name="T15" fmla="*/ 168 h 203"/>
                  <a:gd name="T16" fmla="*/ 210 w 210"/>
                  <a:gd name="T17" fmla="*/ 152 h 203"/>
                  <a:gd name="T18" fmla="*/ 128 w 210"/>
                  <a:gd name="T19" fmla="*/ 76 h 203"/>
                  <a:gd name="T20" fmla="*/ 128 w 210"/>
                  <a:gd name="T21" fmla="*/ 23 h 203"/>
                  <a:gd name="T22" fmla="*/ 105 w 210"/>
                  <a:gd name="T23" fmla="*/ 0 h 203"/>
                  <a:gd name="T24" fmla="*/ 82 w 210"/>
                  <a:gd name="T25" fmla="*/ 23 h 203"/>
                  <a:gd name="T26" fmla="*/ 82 w 210"/>
                  <a:gd name="T27" fmla="*/ 76 h 203"/>
                  <a:gd name="T28" fmla="*/ 0 w 210"/>
                  <a:gd name="T29" fmla="*/ 152 h 203"/>
                  <a:gd name="T30" fmla="*/ 1 w 210"/>
                  <a:gd name="T31" fmla="*/ 164 h 203"/>
                  <a:gd name="T32" fmla="*/ 28 w 210"/>
                  <a:gd name="T33" fmla="*/ 155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0" h="203">
                    <a:moveTo>
                      <a:pt x="28" y="155"/>
                    </a:moveTo>
                    <a:cubicBezTo>
                      <a:pt x="52" y="155"/>
                      <a:pt x="71" y="174"/>
                      <a:pt x="71" y="198"/>
                    </a:cubicBezTo>
                    <a:cubicBezTo>
                      <a:pt x="71" y="199"/>
                      <a:pt x="71" y="201"/>
                      <a:pt x="71" y="202"/>
                    </a:cubicBezTo>
                    <a:cubicBezTo>
                      <a:pt x="79" y="194"/>
                      <a:pt x="90" y="189"/>
                      <a:pt x="102" y="189"/>
                    </a:cubicBezTo>
                    <a:cubicBezTo>
                      <a:pt x="115" y="189"/>
                      <a:pt x="126" y="194"/>
                      <a:pt x="134" y="203"/>
                    </a:cubicBezTo>
                    <a:cubicBezTo>
                      <a:pt x="134" y="201"/>
                      <a:pt x="134" y="200"/>
                      <a:pt x="134" y="198"/>
                    </a:cubicBezTo>
                    <a:cubicBezTo>
                      <a:pt x="134" y="174"/>
                      <a:pt x="153" y="155"/>
                      <a:pt x="177" y="155"/>
                    </a:cubicBezTo>
                    <a:cubicBezTo>
                      <a:pt x="189" y="155"/>
                      <a:pt x="200" y="160"/>
                      <a:pt x="208" y="168"/>
                    </a:cubicBezTo>
                    <a:cubicBezTo>
                      <a:pt x="209" y="163"/>
                      <a:pt x="210" y="157"/>
                      <a:pt x="210" y="152"/>
                    </a:cubicBezTo>
                    <a:cubicBezTo>
                      <a:pt x="210" y="115"/>
                      <a:pt x="175" y="84"/>
                      <a:pt x="128" y="76"/>
                    </a:cubicBezTo>
                    <a:cubicBezTo>
                      <a:pt x="128" y="23"/>
                      <a:pt x="128" y="23"/>
                      <a:pt x="128" y="23"/>
                    </a:cubicBezTo>
                    <a:cubicBezTo>
                      <a:pt x="128" y="10"/>
                      <a:pt x="118" y="0"/>
                      <a:pt x="105" y="0"/>
                    </a:cubicBezTo>
                    <a:cubicBezTo>
                      <a:pt x="92" y="0"/>
                      <a:pt x="82" y="10"/>
                      <a:pt x="82" y="23"/>
                    </a:cubicBezTo>
                    <a:cubicBezTo>
                      <a:pt x="82" y="76"/>
                      <a:pt x="82" y="76"/>
                      <a:pt x="82" y="76"/>
                    </a:cubicBezTo>
                    <a:cubicBezTo>
                      <a:pt x="35" y="84"/>
                      <a:pt x="0" y="115"/>
                      <a:pt x="0" y="152"/>
                    </a:cubicBezTo>
                    <a:cubicBezTo>
                      <a:pt x="0" y="156"/>
                      <a:pt x="0" y="160"/>
                      <a:pt x="1" y="164"/>
                    </a:cubicBezTo>
                    <a:cubicBezTo>
                      <a:pt x="8" y="158"/>
                      <a:pt x="18" y="155"/>
                      <a:pt x="28" y="155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rgbClr val="0000FF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" name="Group 211"/>
            <p:cNvGrpSpPr>
              <a:grpSpLocks/>
            </p:cNvGrpSpPr>
            <p:nvPr/>
          </p:nvGrpSpPr>
          <p:grpSpPr bwMode="auto">
            <a:xfrm>
              <a:off x="2961495" y="349245"/>
              <a:ext cx="473075" cy="596900"/>
              <a:chOff x="1446" y="846"/>
              <a:chExt cx="298" cy="376"/>
            </a:xfrm>
          </p:grpSpPr>
          <p:sp>
            <p:nvSpPr>
              <p:cNvPr id="363" name="Freeform 212"/>
              <p:cNvSpPr>
                <a:spLocks/>
              </p:cNvSpPr>
              <p:nvPr/>
            </p:nvSpPr>
            <p:spPr bwMode="auto">
              <a:xfrm>
                <a:off x="1446" y="846"/>
                <a:ext cx="298" cy="326"/>
              </a:xfrm>
              <a:custGeom>
                <a:avLst/>
                <a:gdLst>
                  <a:gd name="T0" fmla="*/ 112 w 210"/>
                  <a:gd name="T1" fmla="*/ 226 h 230"/>
                  <a:gd name="T2" fmla="*/ 155 w 210"/>
                  <a:gd name="T3" fmla="*/ 183 h 230"/>
                  <a:gd name="T4" fmla="*/ 189 w 210"/>
                  <a:gd name="T5" fmla="*/ 199 h 230"/>
                  <a:gd name="T6" fmla="*/ 210 w 210"/>
                  <a:gd name="T7" fmla="*/ 152 h 230"/>
                  <a:gd name="T8" fmla="*/ 128 w 210"/>
                  <a:gd name="T9" fmla="*/ 76 h 230"/>
                  <a:gd name="T10" fmla="*/ 128 w 210"/>
                  <a:gd name="T11" fmla="*/ 23 h 230"/>
                  <a:gd name="T12" fmla="*/ 105 w 210"/>
                  <a:gd name="T13" fmla="*/ 0 h 230"/>
                  <a:gd name="T14" fmla="*/ 82 w 210"/>
                  <a:gd name="T15" fmla="*/ 23 h 230"/>
                  <a:gd name="T16" fmla="*/ 82 w 210"/>
                  <a:gd name="T17" fmla="*/ 76 h 230"/>
                  <a:gd name="T18" fmla="*/ 0 w 210"/>
                  <a:gd name="T19" fmla="*/ 152 h 230"/>
                  <a:gd name="T20" fmla="*/ 21 w 210"/>
                  <a:gd name="T21" fmla="*/ 198 h 230"/>
                  <a:gd name="T22" fmla="*/ 54 w 210"/>
                  <a:gd name="T23" fmla="*/ 183 h 230"/>
                  <a:gd name="T24" fmla="*/ 97 w 210"/>
                  <a:gd name="T25" fmla="*/ 226 h 230"/>
                  <a:gd name="T26" fmla="*/ 97 w 210"/>
                  <a:gd name="T27" fmla="*/ 230 h 230"/>
                  <a:gd name="T28" fmla="*/ 105 w 210"/>
                  <a:gd name="T29" fmla="*/ 230 h 230"/>
                  <a:gd name="T30" fmla="*/ 112 w 210"/>
                  <a:gd name="T31" fmla="*/ 230 h 230"/>
                  <a:gd name="T32" fmla="*/ 112 w 210"/>
                  <a:gd name="T33" fmla="*/ 226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0" h="230">
                    <a:moveTo>
                      <a:pt x="112" y="226"/>
                    </a:moveTo>
                    <a:cubicBezTo>
                      <a:pt x="112" y="202"/>
                      <a:pt x="131" y="183"/>
                      <a:pt x="155" y="183"/>
                    </a:cubicBezTo>
                    <a:cubicBezTo>
                      <a:pt x="169" y="183"/>
                      <a:pt x="181" y="189"/>
                      <a:pt x="189" y="199"/>
                    </a:cubicBezTo>
                    <a:cubicBezTo>
                      <a:pt x="202" y="186"/>
                      <a:pt x="210" y="170"/>
                      <a:pt x="210" y="152"/>
                    </a:cubicBezTo>
                    <a:cubicBezTo>
                      <a:pt x="210" y="115"/>
                      <a:pt x="175" y="84"/>
                      <a:pt x="128" y="76"/>
                    </a:cubicBezTo>
                    <a:cubicBezTo>
                      <a:pt x="128" y="23"/>
                      <a:pt x="128" y="23"/>
                      <a:pt x="128" y="23"/>
                    </a:cubicBezTo>
                    <a:cubicBezTo>
                      <a:pt x="128" y="10"/>
                      <a:pt x="118" y="0"/>
                      <a:pt x="105" y="0"/>
                    </a:cubicBezTo>
                    <a:cubicBezTo>
                      <a:pt x="92" y="0"/>
                      <a:pt x="82" y="10"/>
                      <a:pt x="82" y="23"/>
                    </a:cubicBezTo>
                    <a:cubicBezTo>
                      <a:pt x="82" y="76"/>
                      <a:pt x="82" y="76"/>
                      <a:pt x="82" y="76"/>
                    </a:cubicBezTo>
                    <a:cubicBezTo>
                      <a:pt x="35" y="84"/>
                      <a:pt x="0" y="115"/>
                      <a:pt x="0" y="152"/>
                    </a:cubicBezTo>
                    <a:cubicBezTo>
                      <a:pt x="0" y="169"/>
                      <a:pt x="8" y="185"/>
                      <a:pt x="21" y="198"/>
                    </a:cubicBezTo>
                    <a:cubicBezTo>
                      <a:pt x="28" y="189"/>
                      <a:pt x="40" y="183"/>
                      <a:pt x="54" y="183"/>
                    </a:cubicBezTo>
                    <a:cubicBezTo>
                      <a:pt x="78" y="183"/>
                      <a:pt x="97" y="202"/>
                      <a:pt x="97" y="226"/>
                    </a:cubicBezTo>
                    <a:cubicBezTo>
                      <a:pt x="97" y="227"/>
                      <a:pt x="97" y="229"/>
                      <a:pt x="97" y="230"/>
                    </a:cubicBezTo>
                    <a:cubicBezTo>
                      <a:pt x="100" y="230"/>
                      <a:pt x="102" y="230"/>
                      <a:pt x="105" y="230"/>
                    </a:cubicBezTo>
                    <a:cubicBezTo>
                      <a:pt x="107" y="230"/>
                      <a:pt x="110" y="230"/>
                      <a:pt x="112" y="230"/>
                    </a:cubicBezTo>
                    <a:cubicBezTo>
                      <a:pt x="112" y="229"/>
                      <a:pt x="112" y="227"/>
                      <a:pt x="112" y="226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rgbClr val="0000FF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64" name="Group 213"/>
              <p:cNvGrpSpPr>
                <a:grpSpLocks noChangeAspect="1"/>
              </p:cNvGrpSpPr>
              <p:nvPr/>
            </p:nvGrpSpPr>
            <p:grpSpPr bwMode="auto">
              <a:xfrm>
                <a:off x="1470" y="1118"/>
                <a:ext cx="104" cy="104"/>
                <a:chOff x="3714" y="1974"/>
                <a:chExt cx="144" cy="144"/>
              </a:xfrm>
            </p:grpSpPr>
            <p:sp>
              <p:nvSpPr>
                <p:cNvPr id="368" name="Oval 214"/>
                <p:cNvSpPr>
                  <a:spLocks noChangeAspect="1" noChangeArrowheads="1"/>
                </p:cNvSpPr>
                <p:nvPr/>
              </p:nvSpPr>
              <p:spPr bwMode="auto">
                <a:xfrm>
                  <a:off x="3714" y="1974"/>
                  <a:ext cx="144" cy="144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" name="Freeform 17"/>
                <p:cNvSpPr>
                  <a:spLocks noChangeAspect="1" noEditPoints="1"/>
                </p:cNvSpPr>
                <p:nvPr/>
              </p:nvSpPr>
              <p:spPr bwMode="auto">
                <a:xfrm>
                  <a:off x="3762" y="2004"/>
                  <a:ext cx="59" cy="96"/>
                </a:xfrm>
                <a:custGeom>
                  <a:avLst/>
                  <a:gdLst>
                    <a:gd name="T0" fmla="*/ 0 w 129"/>
                    <a:gd name="T1" fmla="*/ 787400 h 210"/>
                    <a:gd name="T2" fmla="*/ 0 w 129"/>
                    <a:gd name="T3" fmla="*/ 11249 h 210"/>
                    <a:gd name="T4" fmla="*/ 86328 w 129"/>
                    <a:gd name="T5" fmla="*/ 11249 h 210"/>
                    <a:gd name="T6" fmla="*/ 86328 w 129"/>
                    <a:gd name="T7" fmla="*/ 82490 h 210"/>
                    <a:gd name="T8" fmla="*/ 153889 w 129"/>
                    <a:gd name="T9" fmla="*/ 18748 h 210"/>
                    <a:gd name="T10" fmla="*/ 247724 w 129"/>
                    <a:gd name="T11" fmla="*/ 0 h 210"/>
                    <a:gd name="T12" fmla="*/ 375339 w 129"/>
                    <a:gd name="T13" fmla="*/ 33746 h 210"/>
                    <a:gd name="T14" fmla="*/ 457914 w 129"/>
                    <a:gd name="T15" fmla="*/ 138732 h 210"/>
                    <a:gd name="T16" fmla="*/ 484188 w 129"/>
                    <a:gd name="T17" fmla="*/ 288713 h 210"/>
                    <a:gd name="T18" fmla="*/ 454161 w 129"/>
                    <a:gd name="T19" fmla="*/ 442444 h 210"/>
                    <a:gd name="T20" fmla="*/ 364079 w 129"/>
                    <a:gd name="T21" fmla="*/ 547431 h 210"/>
                    <a:gd name="T22" fmla="*/ 240217 w 129"/>
                    <a:gd name="T23" fmla="*/ 584926 h 210"/>
                    <a:gd name="T24" fmla="*/ 153889 w 129"/>
                    <a:gd name="T25" fmla="*/ 562429 h 210"/>
                    <a:gd name="T26" fmla="*/ 93835 w 129"/>
                    <a:gd name="T27" fmla="*/ 513685 h 210"/>
                    <a:gd name="T28" fmla="*/ 93835 w 129"/>
                    <a:gd name="T29" fmla="*/ 787400 h 210"/>
                    <a:gd name="T30" fmla="*/ 0 w 129"/>
                    <a:gd name="T31" fmla="*/ 787400 h 210"/>
                    <a:gd name="T32" fmla="*/ 82575 w 129"/>
                    <a:gd name="T33" fmla="*/ 292463 h 210"/>
                    <a:gd name="T34" fmla="*/ 127615 w 129"/>
                    <a:gd name="T35" fmla="*/ 453692 h 210"/>
                    <a:gd name="T36" fmla="*/ 232710 w 129"/>
                    <a:gd name="T37" fmla="*/ 506186 h 210"/>
                    <a:gd name="T38" fmla="*/ 341559 w 129"/>
                    <a:gd name="T39" fmla="*/ 453692 h 210"/>
                    <a:gd name="T40" fmla="*/ 386600 w 129"/>
                    <a:gd name="T41" fmla="*/ 284964 h 210"/>
                    <a:gd name="T42" fmla="*/ 341559 w 129"/>
                    <a:gd name="T43" fmla="*/ 127484 h 210"/>
                    <a:gd name="T44" fmla="*/ 236464 w 129"/>
                    <a:gd name="T45" fmla="*/ 71241 h 210"/>
                    <a:gd name="T46" fmla="*/ 131369 w 129"/>
                    <a:gd name="T47" fmla="*/ 131233 h 210"/>
                    <a:gd name="T48" fmla="*/ 82575 w 129"/>
                    <a:gd name="T49" fmla="*/ 292463 h 21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29"/>
                    <a:gd name="T76" fmla="*/ 0 h 210"/>
                    <a:gd name="T77" fmla="*/ 129 w 129"/>
                    <a:gd name="T78" fmla="*/ 210 h 210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29" h="210">
                      <a:moveTo>
                        <a:pt x="0" y="21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23" y="22"/>
                        <a:pt x="23" y="22"/>
                        <a:pt x="23" y="22"/>
                      </a:cubicBezTo>
                      <a:cubicBezTo>
                        <a:pt x="28" y="15"/>
                        <a:pt x="34" y="9"/>
                        <a:pt x="41" y="5"/>
                      </a:cubicBezTo>
                      <a:cubicBezTo>
                        <a:pt x="48" y="1"/>
                        <a:pt x="56" y="0"/>
                        <a:pt x="66" y="0"/>
                      </a:cubicBezTo>
                      <a:cubicBezTo>
                        <a:pt x="79" y="0"/>
                        <a:pt x="90" y="3"/>
                        <a:pt x="100" y="9"/>
                      </a:cubicBezTo>
                      <a:cubicBezTo>
                        <a:pt x="109" y="16"/>
                        <a:pt x="117" y="25"/>
                        <a:pt x="122" y="37"/>
                      </a:cubicBezTo>
                      <a:cubicBezTo>
                        <a:pt x="127" y="49"/>
                        <a:pt x="129" y="62"/>
                        <a:pt x="129" y="77"/>
                      </a:cubicBezTo>
                      <a:cubicBezTo>
                        <a:pt x="129" y="92"/>
                        <a:pt x="126" y="106"/>
                        <a:pt x="121" y="118"/>
                      </a:cubicBezTo>
                      <a:cubicBezTo>
                        <a:pt x="115" y="130"/>
                        <a:pt x="107" y="139"/>
                        <a:pt x="97" y="146"/>
                      </a:cubicBezTo>
                      <a:cubicBezTo>
                        <a:pt x="87" y="152"/>
                        <a:pt x="76" y="156"/>
                        <a:pt x="64" y="156"/>
                      </a:cubicBezTo>
                      <a:cubicBezTo>
                        <a:pt x="56" y="156"/>
                        <a:pt x="48" y="154"/>
                        <a:pt x="41" y="150"/>
                      </a:cubicBezTo>
                      <a:cubicBezTo>
                        <a:pt x="35" y="147"/>
                        <a:pt x="29" y="142"/>
                        <a:pt x="25" y="137"/>
                      </a:cubicBezTo>
                      <a:cubicBezTo>
                        <a:pt x="25" y="210"/>
                        <a:pt x="25" y="210"/>
                        <a:pt x="25" y="210"/>
                      </a:cubicBezTo>
                      <a:lnTo>
                        <a:pt x="0" y="210"/>
                      </a:lnTo>
                      <a:close/>
                      <a:moveTo>
                        <a:pt x="22" y="78"/>
                      </a:moveTo>
                      <a:cubicBezTo>
                        <a:pt x="22" y="98"/>
                        <a:pt x="26" y="112"/>
                        <a:pt x="34" y="121"/>
                      </a:cubicBezTo>
                      <a:cubicBezTo>
                        <a:pt x="42" y="130"/>
                        <a:pt x="51" y="135"/>
                        <a:pt x="62" y="135"/>
                      </a:cubicBezTo>
                      <a:cubicBezTo>
                        <a:pt x="74" y="135"/>
                        <a:pt x="83" y="130"/>
                        <a:pt x="91" y="121"/>
                      </a:cubicBezTo>
                      <a:cubicBezTo>
                        <a:pt x="99" y="111"/>
                        <a:pt x="103" y="96"/>
                        <a:pt x="103" y="76"/>
                      </a:cubicBezTo>
                      <a:cubicBezTo>
                        <a:pt x="103" y="57"/>
                        <a:pt x="99" y="43"/>
                        <a:pt x="91" y="34"/>
                      </a:cubicBezTo>
                      <a:cubicBezTo>
                        <a:pt x="84" y="24"/>
                        <a:pt x="74" y="19"/>
                        <a:pt x="63" y="19"/>
                      </a:cubicBezTo>
                      <a:cubicBezTo>
                        <a:pt x="53" y="19"/>
                        <a:pt x="43" y="24"/>
                        <a:pt x="35" y="35"/>
                      </a:cubicBezTo>
                      <a:cubicBezTo>
                        <a:pt x="27" y="45"/>
                        <a:pt x="22" y="59"/>
                        <a:pt x="22" y="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66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endParaRPr lang="en-US" altLang="en-US" sz="1800"/>
                </a:p>
              </p:txBody>
            </p:sp>
          </p:grpSp>
          <p:grpSp>
            <p:nvGrpSpPr>
              <p:cNvPr id="365" name="Group 216"/>
              <p:cNvGrpSpPr>
                <a:grpSpLocks noChangeAspect="1"/>
              </p:cNvGrpSpPr>
              <p:nvPr/>
            </p:nvGrpSpPr>
            <p:grpSpPr bwMode="auto">
              <a:xfrm>
                <a:off x="1614" y="1118"/>
                <a:ext cx="104" cy="104"/>
                <a:chOff x="3714" y="1974"/>
                <a:chExt cx="144" cy="144"/>
              </a:xfrm>
            </p:grpSpPr>
            <p:sp>
              <p:nvSpPr>
                <p:cNvPr id="366" name="Oval 217"/>
                <p:cNvSpPr>
                  <a:spLocks noChangeAspect="1" noChangeArrowheads="1"/>
                </p:cNvSpPr>
                <p:nvPr/>
              </p:nvSpPr>
              <p:spPr bwMode="auto">
                <a:xfrm>
                  <a:off x="3714" y="1974"/>
                  <a:ext cx="144" cy="144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7" name="Freeform 17"/>
                <p:cNvSpPr>
                  <a:spLocks noChangeAspect="1" noEditPoints="1"/>
                </p:cNvSpPr>
                <p:nvPr/>
              </p:nvSpPr>
              <p:spPr bwMode="auto">
                <a:xfrm>
                  <a:off x="3762" y="2004"/>
                  <a:ext cx="59" cy="96"/>
                </a:xfrm>
                <a:custGeom>
                  <a:avLst/>
                  <a:gdLst>
                    <a:gd name="T0" fmla="*/ 0 w 129"/>
                    <a:gd name="T1" fmla="*/ 787400 h 210"/>
                    <a:gd name="T2" fmla="*/ 0 w 129"/>
                    <a:gd name="T3" fmla="*/ 11249 h 210"/>
                    <a:gd name="T4" fmla="*/ 86328 w 129"/>
                    <a:gd name="T5" fmla="*/ 11249 h 210"/>
                    <a:gd name="T6" fmla="*/ 86328 w 129"/>
                    <a:gd name="T7" fmla="*/ 82490 h 210"/>
                    <a:gd name="T8" fmla="*/ 153889 w 129"/>
                    <a:gd name="T9" fmla="*/ 18748 h 210"/>
                    <a:gd name="T10" fmla="*/ 247724 w 129"/>
                    <a:gd name="T11" fmla="*/ 0 h 210"/>
                    <a:gd name="T12" fmla="*/ 375339 w 129"/>
                    <a:gd name="T13" fmla="*/ 33746 h 210"/>
                    <a:gd name="T14" fmla="*/ 457914 w 129"/>
                    <a:gd name="T15" fmla="*/ 138732 h 210"/>
                    <a:gd name="T16" fmla="*/ 484188 w 129"/>
                    <a:gd name="T17" fmla="*/ 288713 h 210"/>
                    <a:gd name="T18" fmla="*/ 454161 w 129"/>
                    <a:gd name="T19" fmla="*/ 442444 h 210"/>
                    <a:gd name="T20" fmla="*/ 364079 w 129"/>
                    <a:gd name="T21" fmla="*/ 547431 h 210"/>
                    <a:gd name="T22" fmla="*/ 240217 w 129"/>
                    <a:gd name="T23" fmla="*/ 584926 h 210"/>
                    <a:gd name="T24" fmla="*/ 153889 w 129"/>
                    <a:gd name="T25" fmla="*/ 562429 h 210"/>
                    <a:gd name="T26" fmla="*/ 93835 w 129"/>
                    <a:gd name="T27" fmla="*/ 513685 h 210"/>
                    <a:gd name="T28" fmla="*/ 93835 w 129"/>
                    <a:gd name="T29" fmla="*/ 787400 h 210"/>
                    <a:gd name="T30" fmla="*/ 0 w 129"/>
                    <a:gd name="T31" fmla="*/ 787400 h 210"/>
                    <a:gd name="T32" fmla="*/ 82575 w 129"/>
                    <a:gd name="T33" fmla="*/ 292463 h 210"/>
                    <a:gd name="T34" fmla="*/ 127615 w 129"/>
                    <a:gd name="T35" fmla="*/ 453692 h 210"/>
                    <a:gd name="T36" fmla="*/ 232710 w 129"/>
                    <a:gd name="T37" fmla="*/ 506186 h 210"/>
                    <a:gd name="T38" fmla="*/ 341559 w 129"/>
                    <a:gd name="T39" fmla="*/ 453692 h 210"/>
                    <a:gd name="T40" fmla="*/ 386600 w 129"/>
                    <a:gd name="T41" fmla="*/ 284964 h 210"/>
                    <a:gd name="T42" fmla="*/ 341559 w 129"/>
                    <a:gd name="T43" fmla="*/ 127484 h 210"/>
                    <a:gd name="T44" fmla="*/ 236464 w 129"/>
                    <a:gd name="T45" fmla="*/ 71241 h 210"/>
                    <a:gd name="T46" fmla="*/ 131369 w 129"/>
                    <a:gd name="T47" fmla="*/ 131233 h 210"/>
                    <a:gd name="T48" fmla="*/ 82575 w 129"/>
                    <a:gd name="T49" fmla="*/ 292463 h 21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29"/>
                    <a:gd name="T76" fmla="*/ 0 h 210"/>
                    <a:gd name="T77" fmla="*/ 129 w 129"/>
                    <a:gd name="T78" fmla="*/ 210 h 210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29" h="210">
                      <a:moveTo>
                        <a:pt x="0" y="21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23" y="22"/>
                        <a:pt x="23" y="22"/>
                        <a:pt x="23" y="22"/>
                      </a:cubicBezTo>
                      <a:cubicBezTo>
                        <a:pt x="28" y="15"/>
                        <a:pt x="34" y="9"/>
                        <a:pt x="41" y="5"/>
                      </a:cubicBezTo>
                      <a:cubicBezTo>
                        <a:pt x="48" y="1"/>
                        <a:pt x="56" y="0"/>
                        <a:pt x="66" y="0"/>
                      </a:cubicBezTo>
                      <a:cubicBezTo>
                        <a:pt x="79" y="0"/>
                        <a:pt x="90" y="3"/>
                        <a:pt x="100" y="9"/>
                      </a:cubicBezTo>
                      <a:cubicBezTo>
                        <a:pt x="109" y="16"/>
                        <a:pt x="117" y="25"/>
                        <a:pt x="122" y="37"/>
                      </a:cubicBezTo>
                      <a:cubicBezTo>
                        <a:pt x="127" y="49"/>
                        <a:pt x="129" y="62"/>
                        <a:pt x="129" y="77"/>
                      </a:cubicBezTo>
                      <a:cubicBezTo>
                        <a:pt x="129" y="92"/>
                        <a:pt x="126" y="106"/>
                        <a:pt x="121" y="118"/>
                      </a:cubicBezTo>
                      <a:cubicBezTo>
                        <a:pt x="115" y="130"/>
                        <a:pt x="107" y="139"/>
                        <a:pt x="97" y="146"/>
                      </a:cubicBezTo>
                      <a:cubicBezTo>
                        <a:pt x="87" y="152"/>
                        <a:pt x="76" y="156"/>
                        <a:pt x="64" y="156"/>
                      </a:cubicBezTo>
                      <a:cubicBezTo>
                        <a:pt x="56" y="156"/>
                        <a:pt x="48" y="154"/>
                        <a:pt x="41" y="150"/>
                      </a:cubicBezTo>
                      <a:cubicBezTo>
                        <a:pt x="35" y="147"/>
                        <a:pt x="29" y="142"/>
                        <a:pt x="25" y="137"/>
                      </a:cubicBezTo>
                      <a:cubicBezTo>
                        <a:pt x="25" y="210"/>
                        <a:pt x="25" y="210"/>
                        <a:pt x="25" y="210"/>
                      </a:cubicBezTo>
                      <a:lnTo>
                        <a:pt x="0" y="210"/>
                      </a:lnTo>
                      <a:close/>
                      <a:moveTo>
                        <a:pt x="22" y="78"/>
                      </a:moveTo>
                      <a:cubicBezTo>
                        <a:pt x="22" y="98"/>
                        <a:pt x="26" y="112"/>
                        <a:pt x="34" y="121"/>
                      </a:cubicBezTo>
                      <a:cubicBezTo>
                        <a:pt x="42" y="130"/>
                        <a:pt x="51" y="135"/>
                        <a:pt x="62" y="135"/>
                      </a:cubicBezTo>
                      <a:cubicBezTo>
                        <a:pt x="74" y="135"/>
                        <a:pt x="83" y="130"/>
                        <a:pt x="91" y="121"/>
                      </a:cubicBezTo>
                      <a:cubicBezTo>
                        <a:pt x="99" y="111"/>
                        <a:pt x="103" y="96"/>
                        <a:pt x="103" y="76"/>
                      </a:cubicBezTo>
                      <a:cubicBezTo>
                        <a:pt x="103" y="57"/>
                        <a:pt x="99" y="43"/>
                        <a:pt x="91" y="34"/>
                      </a:cubicBezTo>
                      <a:cubicBezTo>
                        <a:pt x="84" y="24"/>
                        <a:pt x="74" y="19"/>
                        <a:pt x="63" y="19"/>
                      </a:cubicBezTo>
                      <a:cubicBezTo>
                        <a:pt x="53" y="19"/>
                        <a:pt x="43" y="24"/>
                        <a:pt x="35" y="35"/>
                      </a:cubicBezTo>
                      <a:cubicBezTo>
                        <a:pt x="27" y="45"/>
                        <a:pt x="22" y="59"/>
                        <a:pt x="22" y="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66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endParaRPr lang="en-US" altLang="en-US" sz="1800"/>
                </a:p>
              </p:txBody>
            </p:sp>
          </p:grpSp>
        </p:grpSp>
        <p:sp>
          <p:nvSpPr>
            <p:cNvPr id="11" name="Line 219"/>
            <p:cNvSpPr>
              <a:spLocks noChangeShapeType="1"/>
            </p:cNvSpPr>
            <p:nvPr/>
          </p:nvSpPr>
          <p:spPr bwMode="auto">
            <a:xfrm>
              <a:off x="3602106" y="660395"/>
              <a:ext cx="381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 Box 221"/>
            <p:cNvSpPr txBox="1">
              <a:spLocks noChangeArrowheads="1"/>
            </p:cNvSpPr>
            <p:nvPr/>
          </p:nvSpPr>
          <p:spPr bwMode="auto">
            <a:xfrm>
              <a:off x="2913261" y="-12705"/>
              <a:ext cx="534988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PIP</a:t>
              </a:r>
              <a:r>
                <a:rPr lang="en-US" altLang="en-US" baseline="-25000"/>
                <a:t>2</a:t>
              </a:r>
            </a:p>
          </p:txBody>
        </p:sp>
        <p:sp>
          <p:nvSpPr>
            <p:cNvPr id="13" name="Text Box 222"/>
            <p:cNvSpPr txBox="1">
              <a:spLocks noChangeArrowheads="1"/>
            </p:cNvSpPr>
            <p:nvPr/>
          </p:nvSpPr>
          <p:spPr bwMode="auto">
            <a:xfrm>
              <a:off x="4098827" y="6345"/>
              <a:ext cx="534988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dirty="0"/>
                <a:t>PIP</a:t>
              </a:r>
              <a:r>
                <a:rPr lang="en-US" altLang="en-US" baseline="-25000" dirty="0"/>
                <a:t>3</a:t>
              </a:r>
            </a:p>
          </p:txBody>
        </p:sp>
        <p:sp>
          <p:nvSpPr>
            <p:cNvPr id="14" name="Freeform 262"/>
            <p:cNvSpPr>
              <a:spLocks noChangeAspect="1" noEditPoints="1"/>
            </p:cNvSpPr>
            <p:nvPr/>
          </p:nvSpPr>
          <p:spPr bwMode="auto">
            <a:xfrm>
              <a:off x="2680846" y="929744"/>
              <a:ext cx="827072" cy="441918"/>
            </a:xfrm>
            <a:custGeom>
              <a:avLst/>
              <a:gdLst>
                <a:gd name="T0" fmla="*/ 34 w 416"/>
                <a:gd name="T1" fmla="*/ 72 h 211"/>
                <a:gd name="T2" fmla="*/ 0 w 416"/>
                <a:gd name="T3" fmla="*/ 72 h 211"/>
                <a:gd name="T4" fmla="*/ 21 w 416"/>
                <a:gd name="T5" fmla="*/ 97 h 211"/>
                <a:gd name="T6" fmla="*/ 8 w 416"/>
                <a:gd name="T7" fmla="*/ 120 h 211"/>
                <a:gd name="T8" fmla="*/ 199 w 416"/>
                <a:gd name="T9" fmla="*/ 211 h 211"/>
                <a:gd name="T10" fmla="*/ 403 w 416"/>
                <a:gd name="T11" fmla="*/ 72 h 211"/>
                <a:gd name="T12" fmla="*/ 388 w 416"/>
                <a:gd name="T13" fmla="*/ 72 h 211"/>
                <a:gd name="T14" fmla="*/ 387 w 416"/>
                <a:gd name="T15" fmla="*/ 60 h 211"/>
                <a:gd name="T16" fmla="*/ 410 w 416"/>
                <a:gd name="T17" fmla="*/ 65 h 211"/>
                <a:gd name="T18" fmla="*/ 395 w 416"/>
                <a:gd name="T19" fmla="*/ 47 h 211"/>
                <a:gd name="T20" fmla="*/ 416 w 416"/>
                <a:gd name="T21" fmla="*/ 36 h 211"/>
                <a:gd name="T22" fmla="*/ 392 w 416"/>
                <a:gd name="T23" fmla="*/ 32 h 211"/>
                <a:gd name="T24" fmla="*/ 401 w 416"/>
                <a:gd name="T25" fmla="*/ 10 h 211"/>
                <a:gd name="T26" fmla="*/ 381 w 416"/>
                <a:gd name="T27" fmla="*/ 23 h 211"/>
                <a:gd name="T28" fmla="*/ 374 w 416"/>
                <a:gd name="T29" fmla="*/ 0 h 211"/>
                <a:gd name="T30" fmla="*/ 366 w 416"/>
                <a:gd name="T31" fmla="*/ 23 h 211"/>
                <a:gd name="T32" fmla="*/ 346 w 416"/>
                <a:gd name="T33" fmla="*/ 10 h 211"/>
                <a:gd name="T34" fmla="*/ 354 w 416"/>
                <a:gd name="T35" fmla="*/ 32 h 211"/>
                <a:gd name="T36" fmla="*/ 331 w 416"/>
                <a:gd name="T37" fmla="*/ 36 h 211"/>
                <a:gd name="T38" fmla="*/ 352 w 416"/>
                <a:gd name="T39" fmla="*/ 47 h 211"/>
                <a:gd name="T40" fmla="*/ 336 w 416"/>
                <a:gd name="T41" fmla="*/ 65 h 211"/>
                <a:gd name="T42" fmla="*/ 359 w 416"/>
                <a:gd name="T43" fmla="*/ 60 h 211"/>
                <a:gd name="T44" fmla="*/ 359 w 416"/>
                <a:gd name="T45" fmla="*/ 72 h 211"/>
                <a:gd name="T46" fmla="*/ 342 w 416"/>
                <a:gd name="T47" fmla="*/ 72 h 211"/>
                <a:gd name="T48" fmla="*/ 242 w 416"/>
                <a:gd name="T49" fmla="*/ 147 h 211"/>
                <a:gd name="T50" fmla="*/ 143 w 416"/>
                <a:gd name="T51" fmla="*/ 72 h 211"/>
                <a:gd name="T52" fmla="*/ 95 w 416"/>
                <a:gd name="T53" fmla="*/ 72 h 211"/>
                <a:gd name="T54" fmla="*/ 34 w 416"/>
                <a:gd name="T55" fmla="*/ 72 h 211"/>
                <a:gd name="T56" fmla="*/ 368 w 416"/>
                <a:gd name="T57" fmla="*/ 72 h 211"/>
                <a:gd name="T58" fmla="*/ 374 w 416"/>
                <a:gd name="T59" fmla="*/ 65 h 211"/>
                <a:gd name="T60" fmla="*/ 379 w 416"/>
                <a:gd name="T61" fmla="*/ 72 h 211"/>
                <a:gd name="T62" fmla="*/ 368 w 416"/>
                <a:gd name="T63" fmla="*/ 72 h 211"/>
                <a:gd name="T64" fmla="*/ 384 w 416"/>
                <a:gd name="T65" fmla="*/ 56 h 211"/>
                <a:gd name="T66" fmla="*/ 384 w 416"/>
                <a:gd name="T67" fmla="*/ 72 h 211"/>
                <a:gd name="T68" fmla="*/ 383 w 416"/>
                <a:gd name="T69" fmla="*/ 72 h 211"/>
                <a:gd name="T70" fmla="*/ 374 w 416"/>
                <a:gd name="T71" fmla="*/ 61 h 211"/>
                <a:gd name="T72" fmla="*/ 374 w 416"/>
                <a:gd name="T73" fmla="*/ 60 h 211"/>
                <a:gd name="T74" fmla="*/ 364 w 416"/>
                <a:gd name="T75" fmla="*/ 72 h 211"/>
                <a:gd name="T76" fmla="*/ 362 w 416"/>
                <a:gd name="T77" fmla="*/ 72 h 211"/>
                <a:gd name="T78" fmla="*/ 363 w 416"/>
                <a:gd name="T79" fmla="*/ 56 h 211"/>
                <a:gd name="T80" fmla="*/ 344 w 416"/>
                <a:gd name="T81" fmla="*/ 60 h 211"/>
                <a:gd name="T82" fmla="*/ 357 w 416"/>
                <a:gd name="T83" fmla="*/ 46 h 211"/>
                <a:gd name="T84" fmla="*/ 341 w 416"/>
                <a:gd name="T85" fmla="*/ 37 h 211"/>
                <a:gd name="T86" fmla="*/ 359 w 416"/>
                <a:gd name="T87" fmla="*/ 35 h 211"/>
                <a:gd name="T88" fmla="*/ 352 w 416"/>
                <a:gd name="T89" fmla="*/ 18 h 211"/>
                <a:gd name="T90" fmla="*/ 368 w 416"/>
                <a:gd name="T91" fmla="*/ 27 h 211"/>
                <a:gd name="T92" fmla="*/ 374 w 416"/>
                <a:gd name="T93" fmla="*/ 10 h 211"/>
                <a:gd name="T94" fmla="*/ 379 w 416"/>
                <a:gd name="T95" fmla="*/ 27 h 211"/>
                <a:gd name="T96" fmla="*/ 395 w 416"/>
                <a:gd name="T97" fmla="*/ 18 h 211"/>
                <a:gd name="T98" fmla="*/ 388 w 416"/>
                <a:gd name="T99" fmla="*/ 35 h 211"/>
                <a:gd name="T100" fmla="*/ 406 w 416"/>
                <a:gd name="T101" fmla="*/ 37 h 211"/>
                <a:gd name="T102" fmla="*/ 390 w 416"/>
                <a:gd name="T103" fmla="*/ 46 h 211"/>
                <a:gd name="T104" fmla="*/ 402 w 416"/>
                <a:gd name="T105" fmla="*/ 60 h 211"/>
                <a:gd name="T106" fmla="*/ 384 w 416"/>
                <a:gd name="T107" fmla="*/ 5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6" h="211">
                  <a:moveTo>
                    <a:pt x="34" y="72"/>
                  </a:moveTo>
                  <a:cubicBezTo>
                    <a:pt x="15" y="72"/>
                    <a:pt x="5" y="72"/>
                    <a:pt x="0" y="72"/>
                  </a:cubicBezTo>
                  <a:cubicBezTo>
                    <a:pt x="12" y="74"/>
                    <a:pt x="21" y="85"/>
                    <a:pt x="21" y="97"/>
                  </a:cubicBezTo>
                  <a:cubicBezTo>
                    <a:pt x="21" y="107"/>
                    <a:pt x="16" y="115"/>
                    <a:pt x="8" y="120"/>
                  </a:cubicBezTo>
                  <a:cubicBezTo>
                    <a:pt x="36" y="173"/>
                    <a:pt x="111" y="211"/>
                    <a:pt x="199" y="211"/>
                  </a:cubicBezTo>
                  <a:cubicBezTo>
                    <a:pt x="312" y="211"/>
                    <a:pt x="403" y="149"/>
                    <a:pt x="403" y="72"/>
                  </a:cubicBezTo>
                  <a:cubicBezTo>
                    <a:pt x="388" y="72"/>
                    <a:pt x="388" y="72"/>
                    <a:pt x="388" y="72"/>
                  </a:cubicBezTo>
                  <a:cubicBezTo>
                    <a:pt x="387" y="60"/>
                    <a:pt x="387" y="60"/>
                    <a:pt x="387" y="60"/>
                  </a:cubicBezTo>
                  <a:cubicBezTo>
                    <a:pt x="410" y="65"/>
                    <a:pt x="410" y="65"/>
                    <a:pt x="410" y="65"/>
                  </a:cubicBezTo>
                  <a:cubicBezTo>
                    <a:pt x="395" y="47"/>
                    <a:pt x="395" y="47"/>
                    <a:pt x="395" y="47"/>
                  </a:cubicBezTo>
                  <a:cubicBezTo>
                    <a:pt x="416" y="36"/>
                    <a:pt x="416" y="36"/>
                    <a:pt x="416" y="36"/>
                  </a:cubicBezTo>
                  <a:cubicBezTo>
                    <a:pt x="392" y="32"/>
                    <a:pt x="392" y="32"/>
                    <a:pt x="392" y="32"/>
                  </a:cubicBezTo>
                  <a:cubicBezTo>
                    <a:pt x="401" y="10"/>
                    <a:pt x="401" y="10"/>
                    <a:pt x="401" y="10"/>
                  </a:cubicBezTo>
                  <a:cubicBezTo>
                    <a:pt x="381" y="23"/>
                    <a:pt x="381" y="23"/>
                    <a:pt x="381" y="23"/>
                  </a:cubicBezTo>
                  <a:cubicBezTo>
                    <a:pt x="374" y="0"/>
                    <a:pt x="374" y="0"/>
                    <a:pt x="374" y="0"/>
                  </a:cubicBezTo>
                  <a:cubicBezTo>
                    <a:pt x="366" y="23"/>
                    <a:pt x="366" y="23"/>
                    <a:pt x="366" y="23"/>
                  </a:cubicBezTo>
                  <a:cubicBezTo>
                    <a:pt x="346" y="10"/>
                    <a:pt x="346" y="10"/>
                    <a:pt x="346" y="10"/>
                  </a:cubicBezTo>
                  <a:cubicBezTo>
                    <a:pt x="354" y="32"/>
                    <a:pt x="354" y="32"/>
                    <a:pt x="354" y="32"/>
                  </a:cubicBezTo>
                  <a:cubicBezTo>
                    <a:pt x="331" y="36"/>
                    <a:pt x="331" y="36"/>
                    <a:pt x="331" y="36"/>
                  </a:cubicBezTo>
                  <a:cubicBezTo>
                    <a:pt x="352" y="47"/>
                    <a:pt x="352" y="47"/>
                    <a:pt x="352" y="47"/>
                  </a:cubicBezTo>
                  <a:cubicBezTo>
                    <a:pt x="336" y="65"/>
                    <a:pt x="336" y="65"/>
                    <a:pt x="336" y="65"/>
                  </a:cubicBezTo>
                  <a:cubicBezTo>
                    <a:pt x="359" y="60"/>
                    <a:pt x="359" y="60"/>
                    <a:pt x="359" y="60"/>
                  </a:cubicBezTo>
                  <a:cubicBezTo>
                    <a:pt x="359" y="72"/>
                    <a:pt x="359" y="72"/>
                    <a:pt x="359" y="72"/>
                  </a:cubicBezTo>
                  <a:cubicBezTo>
                    <a:pt x="342" y="72"/>
                    <a:pt x="342" y="72"/>
                    <a:pt x="342" y="72"/>
                  </a:cubicBezTo>
                  <a:cubicBezTo>
                    <a:pt x="340" y="114"/>
                    <a:pt x="296" y="147"/>
                    <a:pt x="242" y="147"/>
                  </a:cubicBezTo>
                  <a:cubicBezTo>
                    <a:pt x="189" y="147"/>
                    <a:pt x="145" y="114"/>
                    <a:pt x="143" y="72"/>
                  </a:cubicBezTo>
                  <a:cubicBezTo>
                    <a:pt x="95" y="72"/>
                    <a:pt x="95" y="72"/>
                    <a:pt x="95" y="72"/>
                  </a:cubicBezTo>
                  <a:lnTo>
                    <a:pt x="34" y="72"/>
                  </a:lnTo>
                  <a:close/>
                  <a:moveTo>
                    <a:pt x="368" y="72"/>
                  </a:moveTo>
                  <a:cubicBezTo>
                    <a:pt x="374" y="65"/>
                    <a:pt x="374" y="65"/>
                    <a:pt x="374" y="65"/>
                  </a:cubicBezTo>
                  <a:cubicBezTo>
                    <a:pt x="379" y="72"/>
                    <a:pt x="379" y="72"/>
                    <a:pt x="379" y="72"/>
                  </a:cubicBezTo>
                  <a:lnTo>
                    <a:pt x="368" y="72"/>
                  </a:lnTo>
                  <a:close/>
                  <a:moveTo>
                    <a:pt x="384" y="56"/>
                  </a:moveTo>
                  <a:cubicBezTo>
                    <a:pt x="384" y="72"/>
                    <a:pt x="384" y="72"/>
                    <a:pt x="384" y="72"/>
                  </a:cubicBezTo>
                  <a:cubicBezTo>
                    <a:pt x="383" y="72"/>
                    <a:pt x="383" y="72"/>
                    <a:pt x="383" y="72"/>
                  </a:cubicBezTo>
                  <a:cubicBezTo>
                    <a:pt x="374" y="61"/>
                    <a:pt x="374" y="61"/>
                    <a:pt x="374" y="61"/>
                  </a:cubicBezTo>
                  <a:cubicBezTo>
                    <a:pt x="374" y="60"/>
                    <a:pt x="374" y="60"/>
                    <a:pt x="374" y="60"/>
                  </a:cubicBezTo>
                  <a:cubicBezTo>
                    <a:pt x="364" y="72"/>
                    <a:pt x="364" y="72"/>
                    <a:pt x="364" y="72"/>
                  </a:cubicBezTo>
                  <a:cubicBezTo>
                    <a:pt x="362" y="72"/>
                    <a:pt x="362" y="72"/>
                    <a:pt x="362" y="72"/>
                  </a:cubicBezTo>
                  <a:cubicBezTo>
                    <a:pt x="363" y="56"/>
                    <a:pt x="363" y="56"/>
                    <a:pt x="363" y="56"/>
                  </a:cubicBezTo>
                  <a:cubicBezTo>
                    <a:pt x="344" y="60"/>
                    <a:pt x="344" y="60"/>
                    <a:pt x="344" y="60"/>
                  </a:cubicBezTo>
                  <a:cubicBezTo>
                    <a:pt x="357" y="46"/>
                    <a:pt x="357" y="46"/>
                    <a:pt x="357" y="46"/>
                  </a:cubicBezTo>
                  <a:cubicBezTo>
                    <a:pt x="341" y="37"/>
                    <a:pt x="341" y="37"/>
                    <a:pt x="341" y="37"/>
                  </a:cubicBezTo>
                  <a:cubicBezTo>
                    <a:pt x="359" y="35"/>
                    <a:pt x="359" y="35"/>
                    <a:pt x="359" y="35"/>
                  </a:cubicBezTo>
                  <a:cubicBezTo>
                    <a:pt x="352" y="18"/>
                    <a:pt x="352" y="18"/>
                    <a:pt x="352" y="18"/>
                  </a:cubicBezTo>
                  <a:cubicBezTo>
                    <a:pt x="368" y="27"/>
                    <a:pt x="368" y="27"/>
                    <a:pt x="368" y="27"/>
                  </a:cubicBezTo>
                  <a:cubicBezTo>
                    <a:pt x="374" y="10"/>
                    <a:pt x="374" y="10"/>
                    <a:pt x="374" y="10"/>
                  </a:cubicBezTo>
                  <a:cubicBezTo>
                    <a:pt x="379" y="27"/>
                    <a:pt x="379" y="27"/>
                    <a:pt x="379" y="27"/>
                  </a:cubicBezTo>
                  <a:cubicBezTo>
                    <a:pt x="395" y="18"/>
                    <a:pt x="395" y="18"/>
                    <a:pt x="395" y="18"/>
                  </a:cubicBezTo>
                  <a:cubicBezTo>
                    <a:pt x="388" y="35"/>
                    <a:pt x="388" y="35"/>
                    <a:pt x="388" y="35"/>
                  </a:cubicBezTo>
                  <a:cubicBezTo>
                    <a:pt x="406" y="37"/>
                    <a:pt x="406" y="37"/>
                    <a:pt x="406" y="37"/>
                  </a:cubicBezTo>
                  <a:cubicBezTo>
                    <a:pt x="390" y="46"/>
                    <a:pt x="390" y="46"/>
                    <a:pt x="390" y="46"/>
                  </a:cubicBezTo>
                  <a:cubicBezTo>
                    <a:pt x="402" y="60"/>
                    <a:pt x="402" y="60"/>
                    <a:pt x="402" y="60"/>
                  </a:cubicBezTo>
                  <a:cubicBezTo>
                    <a:pt x="384" y="56"/>
                    <a:pt x="384" y="56"/>
                    <a:pt x="384" y="56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" name="Group 263"/>
            <p:cNvGrpSpPr>
              <a:grpSpLocks noChangeAspect="1"/>
            </p:cNvGrpSpPr>
            <p:nvPr/>
          </p:nvGrpSpPr>
          <p:grpSpPr bwMode="auto">
            <a:xfrm>
              <a:off x="2553512" y="1067418"/>
              <a:ext cx="165100" cy="165100"/>
              <a:chOff x="3714" y="1974"/>
              <a:chExt cx="144" cy="144"/>
            </a:xfrm>
          </p:grpSpPr>
          <p:sp>
            <p:nvSpPr>
              <p:cNvPr id="361" name="Oval 264"/>
              <p:cNvSpPr>
                <a:spLocks noChangeAspect="1" noChangeArrowheads="1"/>
              </p:cNvSpPr>
              <p:nvPr/>
            </p:nvSpPr>
            <p:spPr bwMode="auto">
              <a:xfrm>
                <a:off x="3714" y="1974"/>
                <a:ext cx="144" cy="144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2" name="Freeform 17"/>
              <p:cNvSpPr>
                <a:spLocks noChangeAspect="1" noEditPoints="1"/>
              </p:cNvSpPr>
              <p:nvPr/>
            </p:nvSpPr>
            <p:spPr bwMode="auto">
              <a:xfrm>
                <a:off x="3762" y="2004"/>
                <a:ext cx="59" cy="96"/>
              </a:xfrm>
              <a:custGeom>
                <a:avLst/>
                <a:gdLst>
                  <a:gd name="T0" fmla="*/ 0 w 129"/>
                  <a:gd name="T1" fmla="*/ 787400 h 210"/>
                  <a:gd name="T2" fmla="*/ 0 w 129"/>
                  <a:gd name="T3" fmla="*/ 11249 h 210"/>
                  <a:gd name="T4" fmla="*/ 86328 w 129"/>
                  <a:gd name="T5" fmla="*/ 11249 h 210"/>
                  <a:gd name="T6" fmla="*/ 86328 w 129"/>
                  <a:gd name="T7" fmla="*/ 82490 h 210"/>
                  <a:gd name="T8" fmla="*/ 153889 w 129"/>
                  <a:gd name="T9" fmla="*/ 18748 h 210"/>
                  <a:gd name="T10" fmla="*/ 247724 w 129"/>
                  <a:gd name="T11" fmla="*/ 0 h 210"/>
                  <a:gd name="T12" fmla="*/ 375339 w 129"/>
                  <a:gd name="T13" fmla="*/ 33746 h 210"/>
                  <a:gd name="T14" fmla="*/ 457914 w 129"/>
                  <a:gd name="T15" fmla="*/ 138732 h 210"/>
                  <a:gd name="T16" fmla="*/ 484188 w 129"/>
                  <a:gd name="T17" fmla="*/ 288713 h 210"/>
                  <a:gd name="T18" fmla="*/ 454161 w 129"/>
                  <a:gd name="T19" fmla="*/ 442444 h 210"/>
                  <a:gd name="T20" fmla="*/ 364079 w 129"/>
                  <a:gd name="T21" fmla="*/ 547431 h 210"/>
                  <a:gd name="T22" fmla="*/ 240217 w 129"/>
                  <a:gd name="T23" fmla="*/ 584926 h 210"/>
                  <a:gd name="T24" fmla="*/ 153889 w 129"/>
                  <a:gd name="T25" fmla="*/ 562429 h 210"/>
                  <a:gd name="T26" fmla="*/ 93835 w 129"/>
                  <a:gd name="T27" fmla="*/ 513685 h 210"/>
                  <a:gd name="T28" fmla="*/ 93835 w 129"/>
                  <a:gd name="T29" fmla="*/ 787400 h 210"/>
                  <a:gd name="T30" fmla="*/ 0 w 129"/>
                  <a:gd name="T31" fmla="*/ 787400 h 210"/>
                  <a:gd name="T32" fmla="*/ 82575 w 129"/>
                  <a:gd name="T33" fmla="*/ 292463 h 210"/>
                  <a:gd name="T34" fmla="*/ 127615 w 129"/>
                  <a:gd name="T35" fmla="*/ 453692 h 210"/>
                  <a:gd name="T36" fmla="*/ 232710 w 129"/>
                  <a:gd name="T37" fmla="*/ 506186 h 210"/>
                  <a:gd name="T38" fmla="*/ 341559 w 129"/>
                  <a:gd name="T39" fmla="*/ 453692 h 210"/>
                  <a:gd name="T40" fmla="*/ 386600 w 129"/>
                  <a:gd name="T41" fmla="*/ 284964 h 210"/>
                  <a:gd name="T42" fmla="*/ 341559 w 129"/>
                  <a:gd name="T43" fmla="*/ 127484 h 210"/>
                  <a:gd name="T44" fmla="*/ 236464 w 129"/>
                  <a:gd name="T45" fmla="*/ 71241 h 210"/>
                  <a:gd name="T46" fmla="*/ 131369 w 129"/>
                  <a:gd name="T47" fmla="*/ 131233 h 210"/>
                  <a:gd name="T48" fmla="*/ 82575 w 129"/>
                  <a:gd name="T49" fmla="*/ 292463 h 21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29"/>
                  <a:gd name="T76" fmla="*/ 0 h 210"/>
                  <a:gd name="T77" fmla="*/ 129 w 129"/>
                  <a:gd name="T78" fmla="*/ 210 h 210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29" h="210">
                    <a:moveTo>
                      <a:pt x="0" y="21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8" y="15"/>
                      <a:pt x="34" y="9"/>
                      <a:pt x="41" y="5"/>
                    </a:cubicBezTo>
                    <a:cubicBezTo>
                      <a:pt x="48" y="1"/>
                      <a:pt x="56" y="0"/>
                      <a:pt x="66" y="0"/>
                    </a:cubicBezTo>
                    <a:cubicBezTo>
                      <a:pt x="79" y="0"/>
                      <a:pt x="90" y="3"/>
                      <a:pt x="100" y="9"/>
                    </a:cubicBezTo>
                    <a:cubicBezTo>
                      <a:pt x="109" y="16"/>
                      <a:pt x="117" y="25"/>
                      <a:pt x="122" y="37"/>
                    </a:cubicBezTo>
                    <a:cubicBezTo>
                      <a:pt x="127" y="49"/>
                      <a:pt x="129" y="62"/>
                      <a:pt x="129" y="77"/>
                    </a:cubicBezTo>
                    <a:cubicBezTo>
                      <a:pt x="129" y="92"/>
                      <a:pt x="126" y="106"/>
                      <a:pt x="121" y="118"/>
                    </a:cubicBezTo>
                    <a:cubicBezTo>
                      <a:pt x="115" y="130"/>
                      <a:pt x="107" y="139"/>
                      <a:pt x="97" y="146"/>
                    </a:cubicBezTo>
                    <a:cubicBezTo>
                      <a:pt x="87" y="152"/>
                      <a:pt x="76" y="156"/>
                      <a:pt x="64" y="156"/>
                    </a:cubicBezTo>
                    <a:cubicBezTo>
                      <a:pt x="56" y="156"/>
                      <a:pt x="48" y="154"/>
                      <a:pt x="41" y="150"/>
                    </a:cubicBezTo>
                    <a:cubicBezTo>
                      <a:pt x="35" y="147"/>
                      <a:pt x="29" y="142"/>
                      <a:pt x="25" y="137"/>
                    </a:cubicBezTo>
                    <a:cubicBezTo>
                      <a:pt x="25" y="210"/>
                      <a:pt x="25" y="210"/>
                      <a:pt x="25" y="210"/>
                    </a:cubicBezTo>
                    <a:lnTo>
                      <a:pt x="0" y="210"/>
                    </a:lnTo>
                    <a:close/>
                    <a:moveTo>
                      <a:pt x="22" y="78"/>
                    </a:moveTo>
                    <a:cubicBezTo>
                      <a:pt x="22" y="98"/>
                      <a:pt x="26" y="112"/>
                      <a:pt x="34" y="121"/>
                    </a:cubicBezTo>
                    <a:cubicBezTo>
                      <a:pt x="42" y="130"/>
                      <a:pt x="51" y="135"/>
                      <a:pt x="62" y="135"/>
                    </a:cubicBezTo>
                    <a:cubicBezTo>
                      <a:pt x="74" y="135"/>
                      <a:pt x="83" y="130"/>
                      <a:pt x="91" y="121"/>
                    </a:cubicBezTo>
                    <a:cubicBezTo>
                      <a:pt x="99" y="111"/>
                      <a:pt x="103" y="96"/>
                      <a:pt x="103" y="76"/>
                    </a:cubicBezTo>
                    <a:cubicBezTo>
                      <a:pt x="103" y="57"/>
                      <a:pt x="99" y="43"/>
                      <a:pt x="91" y="34"/>
                    </a:cubicBezTo>
                    <a:cubicBezTo>
                      <a:pt x="84" y="24"/>
                      <a:pt x="74" y="19"/>
                      <a:pt x="63" y="19"/>
                    </a:cubicBezTo>
                    <a:cubicBezTo>
                      <a:pt x="53" y="19"/>
                      <a:pt x="43" y="24"/>
                      <a:pt x="35" y="35"/>
                    </a:cubicBezTo>
                    <a:cubicBezTo>
                      <a:pt x="27" y="45"/>
                      <a:pt x="22" y="59"/>
                      <a:pt x="22" y="7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66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endParaRPr lang="en-US" altLang="en-US" sz="1800"/>
              </a:p>
            </p:txBody>
          </p:sp>
        </p:grpSp>
        <p:sp>
          <p:nvSpPr>
            <p:cNvPr id="16" name="Line 219"/>
            <p:cNvSpPr>
              <a:spLocks noChangeShapeType="1"/>
            </p:cNvSpPr>
            <p:nvPr/>
          </p:nvSpPr>
          <p:spPr bwMode="auto">
            <a:xfrm>
              <a:off x="4795581" y="657220"/>
              <a:ext cx="381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227"/>
            <p:cNvSpPr>
              <a:spLocks noChangeAspect="1" noEditPoints="1"/>
            </p:cNvSpPr>
            <p:nvPr/>
          </p:nvSpPr>
          <p:spPr bwMode="auto">
            <a:xfrm>
              <a:off x="5282525" y="669194"/>
              <a:ext cx="454025" cy="635635"/>
            </a:xfrm>
            <a:custGeom>
              <a:avLst/>
              <a:gdLst>
                <a:gd name="T0" fmla="*/ 220 w 220"/>
                <a:gd name="T1" fmla="*/ 71 h 277"/>
                <a:gd name="T2" fmla="*/ 190 w 220"/>
                <a:gd name="T3" fmla="*/ 5 h 277"/>
                <a:gd name="T4" fmla="*/ 191 w 220"/>
                <a:gd name="T5" fmla="*/ 12 h 277"/>
                <a:gd name="T6" fmla="*/ 165 w 220"/>
                <a:gd name="T7" fmla="*/ 38 h 277"/>
                <a:gd name="T8" fmla="*/ 148 w 220"/>
                <a:gd name="T9" fmla="*/ 32 h 277"/>
                <a:gd name="T10" fmla="*/ 138 w 220"/>
                <a:gd name="T11" fmla="*/ 37 h 277"/>
                <a:gd name="T12" fmla="*/ 112 w 220"/>
                <a:gd name="T13" fmla="*/ 62 h 277"/>
                <a:gd name="T14" fmla="*/ 86 w 220"/>
                <a:gd name="T15" fmla="*/ 38 h 277"/>
                <a:gd name="T16" fmla="*/ 72 w 220"/>
                <a:gd name="T17" fmla="*/ 33 h 277"/>
                <a:gd name="T18" fmla="*/ 58 w 220"/>
                <a:gd name="T19" fmla="*/ 37 h 277"/>
                <a:gd name="T20" fmla="*/ 32 w 220"/>
                <a:gd name="T21" fmla="*/ 11 h 277"/>
                <a:gd name="T22" fmla="*/ 35 w 220"/>
                <a:gd name="T23" fmla="*/ 0 h 277"/>
                <a:gd name="T24" fmla="*/ 0 w 220"/>
                <a:gd name="T25" fmla="*/ 71 h 277"/>
                <a:gd name="T26" fmla="*/ 57 w 220"/>
                <a:gd name="T27" fmla="*/ 156 h 277"/>
                <a:gd name="T28" fmla="*/ 56 w 220"/>
                <a:gd name="T29" fmla="*/ 174 h 277"/>
                <a:gd name="T30" fmla="*/ 110 w 220"/>
                <a:gd name="T31" fmla="*/ 271 h 277"/>
                <a:gd name="T32" fmla="*/ 136 w 220"/>
                <a:gd name="T33" fmla="*/ 259 h 277"/>
                <a:gd name="T34" fmla="*/ 142 w 220"/>
                <a:gd name="T35" fmla="*/ 257 h 277"/>
                <a:gd name="T36" fmla="*/ 142 w 220"/>
                <a:gd name="T37" fmla="*/ 277 h 277"/>
                <a:gd name="T38" fmla="*/ 154 w 220"/>
                <a:gd name="T39" fmla="*/ 261 h 277"/>
                <a:gd name="T40" fmla="*/ 166 w 220"/>
                <a:gd name="T41" fmla="*/ 277 h 277"/>
                <a:gd name="T42" fmla="*/ 165 w 220"/>
                <a:gd name="T43" fmla="*/ 257 h 277"/>
                <a:gd name="T44" fmla="*/ 185 w 220"/>
                <a:gd name="T45" fmla="*/ 261 h 277"/>
                <a:gd name="T46" fmla="*/ 171 w 220"/>
                <a:gd name="T47" fmla="*/ 246 h 277"/>
                <a:gd name="T48" fmla="*/ 189 w 220"/>
                <a:gd name="T49" fmla="*/ 237 h 277"/>
                <a:gd name="T50" fmla="*/ 169 w 220"/>
                <a:gd name="T51" fmla="*/ 234 h 277"/>
                <a:gd name="T52" fmla="*/ 177 w 220"/>
                <a:gd name="T53" fmla="*/ 216 h 277"/>
                <a:gd name="T54" fmla="*/ 160 w 220"/>
                <a:gd name="T55" fmla="*/ 226 h 277"/>
                <a:gd name="T56" fmla="*/ 158 w 220"/>
                <a:gd name="T57" fmla="*/ 219 h 277"/>
                <a:gd name="T58" fmla="*/ 164 w 220"/>
                <a:gd name="T59" fmla="*/ 174 h 277"/>
                <a:gd name="T60" fmla="*/ 163 w 220"/>
                <a:gd name="T61" fmla="*/ 156 h 277"/>
                <a:gd name="T62" fmla="*/ 220 w 220"/>
                <a:gd name="T63" fmla="*/ 71 h 277"/>
                <a:gd name="T64" fmla="*/ 158 w 220"/>
                <a:gd name="T65" fmla="*/ 230 h 277"/>
                <a:gd name="T66" fmla="*/ 171 w 220"/>
                <a:gd name="T67" fmla="*/ 222 h 277"/>
                <a:gd name="T68" fmla="*/ 166 w 220"/>
                <a:gd name="T69" fmla="*/ 236 h 277"/>
                <a:gd name="T70" fmla="*/ 181 w 220"/>
                <a:gd name="T71" fmla="*/ 238 h 277"/>
                <a:gd name="T72" fmla="*/ 167 w 220"/>
                <a:gd name="T73" fmla="*/ 246 h 277"/>
                <a:gd name="T74" fmla="*/ 177 w 220"/>
                <a:gd name="T75" fmla="*/ 257 h 277"/>
                <a:gd name="T76" fmla="*/ 163 w 220"/>
                <a:gd name="T77" fmla="*/ 254 h 277"/>
                <a:gd name="T78" fmla="*/ 163 w 220"/>
                <a:gd name="T79" fmla="*/ 269 h 277"/>
                <a:gd name="T80" fmla="*/ 155 w 220"/>
                <a:gd name="T81" fmla="*/ 258 h 277"/>
                <a:gd name="T82" fmla="*/ 154 w 220"/>
                <a:gd name="T83" fmla="*/ 257 h 277"/>
                <a:gd name="T84" fmla="*/ 145 w 220"/>
                <a:gd name="T85" fmla="*/ 269 h 277"/>
                <a:gd name="T86" fmla="*/ 145 w 220"/>
                <a:gd name="T87" fmla="*/ 254 h 277"/>
                <a:gd name="T88" fmla="*/ 139 w 220"/>
                <a:gd name="T89" fmla="*/ 255 h 277"/>
                <a:gd name="T90" fmla="*/ 156 w 220"/>
                <a:gd name="T91" fmla="*/ 223 h 277"/>
                <a:gd name="T92" fmla="*/ 158 w 220"/>
                <a:gd name="T93" fmla="*/ 23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277">
                  <a:moveTo>
                    <a:pt x="220" y="71"/>
                  </a:moveTo>
                  <a:cubicBezTo>
                    <a:pt x="220" y="45"/>
                    <a:pt x="208" y="22"/>
                    <a:pt x="190" y="5"/>
                  </a:cubicBezTo>
                  <a:cubicBezTo>
                    <a:pt x="191" y="7"/>
                    <a:pt x="191" y="10"/>
                    <a:pt x="191" y="12"/>
                  </a:cubicBezTo>
                  <a:cubicBezTo>
                    <a:pt x="191" y="26"/>
                    <a:pt x="179" y="38"/>
                    <a:pt x="165" y="38"/>
                  </a:cubicBezTo>
                  <a:cubicBezTo>
                    <a:pt x="159" y="38"/>
                    <a:pt x="153" y="36"/>
                    <a:pt x="148" y="32"/>
                  </a:cubicBezTo>
                  <a:cubicBezTo>
                    <a:pt x="145" y="34"/>
                    <a:pt x="141" y="35"/>
                    <a:pt x="138" y="37"/>
                  </a:cubicBezTo>
                  <a:cubicBezTo>
                    <a:pt x="137" y="51"/>
                    <a:pt x="126" y="62"/>
                    <a:pt x="112" y="62"/>
                  </a:cubicBezTo>
                  <a:cubicBezTo>
                    <a:pt x="98" y="62"/>
                    <a:pt x="86" y="51"/>
                    <a:pt x="86" y="38"/>
                  </a:cubicBezTo>
                  <a:cubicBezTo>
                    <a:pt x="81" y="36"/>
                    <a:pt x="77" y="35"/>
                    <a:pt x="72" y="33"/>
                  </a:cubicBezTo>
                  <a:cubicBezTo>
                    <a:pt x="68" y="35"/>
                    <a:pt x="63" y="37"/>
                    <a:pt x="58" y="37"/>
                  </a:cubicBezTo>
                  <a:cubicBezTo>
                    <a:pt x="44" y="37"/>
                    <a:pt x="32" y="25"/>
                    <a:pt x="32" y="11"/>
                  </a:cubicBezTo>
                  <a:cubicBezTo>
                    <a:pt x="32" y="7"/>
                    <a:pt x="33" y="3"/>
                    <a:pt x="35" y="0"/>
                  </a:cubicBezTo>
                  <a:cubicBezTo>
                    <a:pt x="13" y="18"/>
                    <a:pt x="0" y="43"/>
                    <a:pt x="0" y="71"/>
                  </a:cubicBezTo>
                  <a:cubicBezTo>
                    <a:pt x="0" y="108"/>
                    <a:pt x="23" y="139"/>
                    <a:pt x="57" y="156"/>
                  </a:cubicBezTo>
                  <a:cubicBezTo>
                    <a:pt x="56" y="162"/>
                    <a:pt x="56" y="168"/>
                    <a:pt x="56" y="174"/>
                  </a:cubicBezTo>
                  <a:cubicBezTo>
                    <a:pt x="56" y="228"/>
                    <a:pt x="80" y="271"/>
                    <a:pt x="110" y="271"/>
                  </a:cubicBezTo>
                  <a:cubicBezTo>
                    <a:pt x="119" y="271"/>
                    <a:pt x="128" y="266"/>
                    <a:pt x="136" y="259"/>
                  </a:cubicBezTo>
                  <a:cubicBezTo>
                    <a:pt x="142" y="257"/>
                    <a:pt x="142" y="257"/>
                    <a:pt x="142" y="257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54" y="261"/>
                    <a:pt x="154" y="261"/>
                    <a:pt x="154" y="261"/>
                  </a:cubicBezTo>
                  <a:cubicBezTo>
                    <a:pt x="166" y="277"/>
                    <a:pt x="166" y="277"/>
                    <a:pt x="166" y="277"/>
                  </a:cubicBezTo>
                  <a:cubicBezTo>
                    <a:pt x="165" y="257"/>
                    <a:pt x="165" y="257"/>
                    <a:pt x="165" y="257"/>
                  </a:cubicBezTo>
                  <a:cubicBezTo>
                    <a:pt x="185" y="261"/>
                    <a:pt x="185" y="261"/>
                    <a:pt x="185" y="261"/>
                  </a:cubicBezTo>
                  <a:cubicBezTo>
                    <a:pt x="171" y="246"/>
                    <a:pt x="171" y="246"/>
                    <a:pt x="171" y="246"/>
                  </a:cubicBezTo>
                  <a:cubicBezTo>
                    <a:pt x="189" y="237"/>
                    <a:pt x="189" y="237"/>
                    <a:pt x="189" y="237"/>
                  </a:cubicBezTo>
                  <a:cubicBezTo>
                    <a:pt x="169" y="234"/>
                    <a:pt x="169" y="234"/>
                    <a:pt x="169" y="234"/>
                  </a:cubicBezTo>
                  <a:cubicBezTo>
                    <a:pt x="177" y="216"/>
                    <a:pt x="177" y="216"/>
                    <a:pt x="177" y="216"/>
                  </a:cubicBezTo>
                  <a:cubicBezTo>
                    <a:pt x="160" y="226"/>
                    <a:pt x="160" y="226"/>
                    <a:pt x="160" y="226"/>
                  </a:cubicBezTo>
                  <a:cubicBezTo>
                    <a:pt x="158" y="219"/>
                    <a:pt x="158" y="219"/>
                    <a:pt x="158" y="219"/>
                  </a:cubicBezTo>
                  <a:cubicBezTo>
                    <a:pt x="161" y="205"/>
                    <a:pt x="164" y="190"/>
                    <a:pt x="164" y="174"/>
                  </a:cubicBezTo>
                  <a:cubicBezTo>
                    <a:pt x="164" y="168"/>
                    <a:pt x="163" y="162"/>
                    <a:pt x="163" y="156"/>
                  </a:cubicBezTo>
                  <a:cubicBezTo>
                    <a:pt x="197" y="139"/>
                    <a:pt x="220" y="108"/>
                    <a:pt x="220" y="71"/>
                  </a:cubicBezTo>
                  <a:close/>
                  <a:moveTo>
                    <a:pt x="158" y="230"/>
                  </a:moveTo>
                  <a:cubicBezTo>
                    <a:pt x="171" y="222"/>
                    <a:pt x="171" y="222"/>
                    <a:pt x="171" y="222"/>
                  </a:cubicBezTo>
                  <a:cubicBezTo>
                    <a:pt x="166" y="236"/>
                    <a:pt x="166" y="236"/>
                    <a:pt x="166" y="236"/>
                  </a:cubicBezTo>
                  <a:cubicBezTo>
                    <a:pt x="181" y="238"/>
                    <a:pt x="181" y="238"/>
                    <a:pt x="181" y="238"/>
                  </a:cubicBezTo>
                  <a:cubicBezTo>
                    <a:pt x="167" y="246"/>
                    <a:pt x="167" y="246"/>
                    <a:pt x="167" y="246"/>
                  </a:cubicBezTo>
                  <a:cubicBezTo>
                    <a:pt x="177" y="257"/>
                    <a:pt x="177" y="257"/>
                    <a:pt x="177" y="257"/>
                  </a:cubicBezTo>
                  <a:cubicBezTo>
                    <a:pt x="163" y="254"/>
                    <a:pt x="163" y="254"/>
                    <a:pt x="163" y="254"/>
                  </a:cubicBezTo>
                  <a:cubicBezTo>
                    <a:pt x="163" y="269"/>
                    <a:pt x="163" y="269"/>
                    <a:pt x="163" y="269"/>
                  </a:cubicBezTo>
                  <a:cubicBezTo>
                    <a:pt x="155" y="258"/>
                    <a:pt x="155" y="258"/>
                    <a:pt x="155" y="258"/>
                  </a:cubicBezTo>
                  <a:cubicBezTo>
                    <a:pt x="154" y="257"/>
                    <a:pt x="154" y="257"/>
                    <a:pt x="154" y="257"/>
                  </a:cubicBezTo>
                  <a:cubicBezTo>
                    <a:pt x="145" y="269"/>
                    <a:pt x="145" y="269"/>
                    <a:pt x="145" y="269"/>
                  </a:cubicBezTo>
                  <a:cubicBezTo>
                    <a:pt x="145" y="254"/>
                    <a:pt x="145" y="254"/>
                    <a:pt x="145" y="254"/>
                  </a:cubicBezTo>
                  <a:cubicBezTo>
                    <a:pt x="139" y="255"/>
                    <a:pt x="139" y="255"/>
                    <a:pt x="139" y="255"/>
                  </a:cubicBezTo>
                  <a:cubicBezTo>
                    <a:pt x="146" y="247"/>
                    <a:pt x="152" y="236"/>
                    <a:pt x="156" y="223"/>
                  </a:cubicBezTo>
                  <a:lnTo>
                    <a:pt x="158" y="230"/>
                  </a:lnTo>
                  <a:close/>
                </a:path>
              </a:pathLst>
            </a:cu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8" name="Group 228"/>
            <p:cNvGrpSpPr>
              <a:grpSpLocks/>
            </p:cNvGrpSpPr>
            <p:nvPr/>
          </p:nvGrpSpPr>
          <p:grpSpPr bwMode="auto">
            <a:xfrm>
              <a:off x="5350879" y="459789"/>
              <a:ext cx="317318" cy="313365"/>
              <a:chOff x="802" y="1871"/>
              <a:chExt cx="318" cy="388"/>
            </a:xfrm>
          </p:grpSpPr>
          <p:grpSp>
            <p:nvGrpSpPr>
              <p:cNvPr id="351" name="Group 229"/>
              <p:cNvGrpSpPr>
                <a:grpSpLocks noChangeAspect="1"/>
              </p:cNvGrpSpPr>
              <p:nvPr/>
            </p:nvGrpSpPr>
            <p:grpSpPr bwMode="auto">
              <a:xfrm>
                <a:off x="802" y="2105"/>
                <a:ext cx="104" cy="104"/>
                <a:chOff x="3714" y="1974"/>
                <a:chExt cx="144" cy="144"/>
              </a:xfrm>
            </p:grpSpPr>
            <p:sp>
              <p:nvSpPr>
                <p:cNvPr id="359" name="Oval 230"/>
                <p:cNvSpPr>
                  <a:spLocks noChangeAspect="1" noChangeArrowheads="1"/>
                </p:cNvSpPr>
                <p:nvPr/>
              </p:nvSpPr>
              <p:spPr bwMode="auto">
                <a:xfrm>
                  <a:off x="3714" y="1974"/>
                  <a:ext cx="144" cy="144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0" name="Freeform 17"/>
                <p:cNvSpPr>
                  <a:spLocks noChangeAspect="1" noEditPoints="1"/>
                </p:cNvSpPr>
                <p:nvPr/>
              </p:nvSpPr>
              <p:spPr bwMode="auto">
                <a:xfrm>
                  <a:off x="3762" y="2004"/>
                  <a:ext cx="59" cy="96"/>
                </a:xfrm>
                <a:custGeom>
                  <a:avLst/>
                  <a:gdLst>
                    <a:gd name="T0" fmla="*/ 0 w 129"/>
                    <a:gd name="T1" fmla="*/ 787400 h 210"/>
                    <a:gd name="T2" fmla="*/ 0 w 129"/>
                    <a:gd name="T3" fmla="*/ 11249 h 210"/>
                    <a:gd name="T4" fmla="*/ 86328 w 129"/>
                    <a:gd name="T5" fmla="*/ 11249 h 210"/>
                    <a:gd name="T6" fmla="*/ 86328 w 129"/>
                    <a:gd name="T7" fmla="*/ 82490 h 210"/>
                    <a:gd name="T8" fmla="*/ 153889 w 129"/>
                    <a:gd name="T9" fmla="*/ 18748 h 210"/>
                    <a:gd name="T10" fmla="*/ 247724 w 129"/>
                    <a:gd name="T11" fmla="*/ 0 h 210"/>
                    <a:gd name="T12" fmla="*/ 375339 w 129"/>
                    <a:gd name="T13" fmla="*/ 33746 h 210"/>
                    <a:gd name="T14" fmla="*/ 457914 w 129"/>
                    <a:gd name="T15" fmla="*/ 138732 h 210"/>
                    <a:gd name="T16" fmla="*/ 484188 w 129"/>
                    <a:gd name="T17" fmla="*/ 288713 h 210"/>
                    <a:gd name="T18" fmla="*/ 454161 w 129"/>
                    <a:gd name="T19" fmla="*/ 442444 h 210"/>
                    <a:gd name="T20" fmla="*/ 364079 w 129"/>
                    <a:gd name="T21" fmla="*/ 547431 h 210"/>
                    <a:gd name="T22" fmla="*/ 240217 w 129"/>
                    <a:gd name="T23" fmla="*/ 584926 h 210"/>
                    <a:gd name="T24" fmla="*/ 153889 w 129"/>
                    <a:gd name="T25" fmla="*/ 562429 h 210"/>
                    <a:gd name="T26" fmla="*/ 93835 w 129"/>
                    <a:gd name="T27" fmla="*/ 513685 h 210"/>
                    <a:gd name="T28" fmla="*/ 93835 w 129"/>
                    <a:gd name="T29" fmla="*/ 787400 h 210"/>
                    <a:gd name="T30" fmla="*/ 0 w 129"/>
                    <a:gd name="T31" fmla="*/ 787400 h 210"/>
                    <a:gd name="T32" fmla="*/ 82575 w 129"/>
                    <a:gd name="T33" fmla="*/ 292463 h 210"/>
                    <a:gd name="T34" fmla="*/ 127615 w 129"/>
                    <a:gd name="T35" fmla="*/ 453692 h 210"/>
                    <a:gd name="T36" fmla="*/ 232710 w 129"/>
                    <a:gd name="T37" fmla="*/ 506186 h 210"/>
                    <a:gd name="T38" fmla="*/ 341559 w 129"/>
                    <a:gd name="T39" fmla="*/ 453692 h 210"/>
                    <a:gd name="T40" fmla="*/ 386600 w 129"/>
                    <a:gd name="T41" fmla="*/ 284964 h 210"/>
                    <a:gd name="T42" fmla="*/ 341559 w 129"/>
                    <a:gd name="T43" fmla="*/ 127484 h 210"/>
                    <a:gd name="T44" fmla="*/ 236464 w 129"/>
                    <a:gd name="T45" fmla="*/ 71241 h 210"/>
                    <a:gd name="T46" fmla="*/ 131369 w 129"/>
                    <a:gd name="T47" fmla="*/ 131233 h 210"/>
                    <a:gd name="T48" fmla="*/ 82575 w 129"/>
                    <a:gd name="T49" fmla="*/ 292463 h 21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29"/>
                    <a:gd name="T76" fmla="*/ 0 h 210"/>
                    <a:gd name="T77" fmla="*/ 129 w 129"/>
                    <a:gd name="T78" fmla="*/ 210 h 210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29" h="210">
                      <a:moveTo>
                        <a:pt x="0" y="21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23" y="22"/>
                        <a:pt x="23" y="22"/>
                        <a:pt x="23" y="22"/>
                      </a:cubicBezTo>
                      <a:cubicBezTo>
                        <a:pt x="28" y="15"/>
                        <a:pt x="34" y="9"/>
                        <a:pt x="41" y="5"/>
                      </a:cubicBezTo>
                      <a:cubicBezTo>
                        <a:pt x="48" y="1"/>
                        <a:pt x="56" y="0"/>
                        <a:pt x="66" y="0"/>
                      </a:cubicBezTo>
                      <a:cubicBezTo>
                        <a:pt x="79" y="0"/>
                        <a:pt x="90" y="3"/>
                        <a:pt x="100" y="9"/>
                      </a:cubicBezTo>
                      <a:cubicBezTo>
                        <a:pt x="109" y="16"/>
                        <a:pt x="117" y="25"/>
                        <a:pt x="122" y="37"/>
                      </a:cubicBezTo>
                      <a:cubicBezTo>
                        <a:pt x="127" y="49"/>
                        <a:pt x="129" y="62"/>
                        <a:pt x="129" y="77"/>
                      </a:cubicBezTo>
                      <a:cubicBezTo>
                        <a:pt x="129" y="92"/>
                        <a:pt x="126" y="106"/>
                        <a:pt x="121" y="118"/>
                      </a:cubicBezTo>
                      <a:cubicBezTo>
                        <a:pt x="115" y="130"/>
                        <a:pt x="107" y="139"/>
                        <a:pt x="97" y="146"/>
                      </a:cubicBezTo>
                      <a:cubicBezTo>
                        <a:pt x="87" y="152"/>
                        <a:pt x="76" y="156"/>
                        <a:pt x="64" y="156"/>
                      </a:cubicBezTo>
                      <a:cubicBezTo>
                        <a:pt x="56" y="156"/>
                        <a:pt x="48" y="154"/>
                        <a:pt x="41" y="150"/>
                      </a:cubicBezTo>
                      <a:cubicBezTo>
                        <a:pt x="35" y="147"/>
                        <a:pt x="29" y="142"/>
                        <a:pt x="25" y="137"/>
                      </a:cubicBezTo>
                      <a:cubicBezTo>
                        <a:pt x="25" y="210"/>
                        <a:pt x="25" y="210"/>
                        <a:pt x="25" y="210"/>
                      </a:cubicBezTo>
                      <a:lnTo>
                        <a:pt x="0" y="210"/>
                      </a:lnTo>
                      <a:close/>
                      <a:moveTo>
                        <a:pt x="22" y="78"/>
                      </a:moveTo>
                      <a:cubicBezTo>
                        <a:pt x="22" y="98"/>
                        <a:pt x="26" y="112"/>
                        <a:pt x="34" y="121"/>
                      </a:cubicBezTo>
                      <a:cubicBezTo>
                        <a:pt x="42" y="130"/>
                        <a:pt x="51" y="135"/>
                        <a:pt x="62" y="135"/>
                      </a:cubicBezTo>
                      <a:cubicBezTo>
                        <a:pt x="74" y="135"/>
                        <a:pt x="83" y="130"/>
                        <a:pt x="91" y="121"/>
                      </a:cubicBezTo>
                      <a:cubicBezTo>
                        <a:pt x="99" y="111"/>
                        <a:pt x="103" y="96"/>
                        <a:pt x="103" y="76"/>
                      </a:cubicBezTo>
                      <a:cubicBezTo>
                        <a:pt x="103" y="57"/>
                        <a:pt x="99" y="43"/>
                        <a:pt x="91" y="34"/>
                      </a:cubicBezTo>
                      <a:cubicBezTo>
                        <a:pt x="84" y="24"/>
                        <a:pt x="74" y="19"/>
                        <a:pt x="63" y="19"/>
                      </a:cubicBezTo>
                      <a:cubicBezTo>
                        <a:pt x="53" y="19"/>
                        <a:pt x="43" y="24"/>
                        <a:pt x="35" y="35"/>
                      </a:cubicBezTo>
                      <a:cubicBezTo>
                        <a:pt x="27" y="45"/>
                        <a:pt x="22" y="59"/>
                        <a:pt x="22" y="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66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endParaRPr lang="en-US" altLang="en-US" sz="1800"/>
                </a:p>
              </p:txBody>
            </p:sp>
          </p:grpSp>
          <p:grpSp>
            <p:nvGrpSpPr>
              <p:cNvPr id="352" name="Group 232"/>
              <p:cNvGrpSpPr>
                <a:grpSpLocks noChangeAspect="1"/>
              </p:cNvGrpSpPr>
              <p:nvPr/>
            </p:nvGrpSpPr>
            <p:grpSpPr bwMode="auto">
              <a:xfrm>
                <a:off x="909" y="2155"/>
                <a:ext cx="104" cy="104"/>
                <a:chOff x="3714" y="1974"/>
                <a:chExt cx="144" cy="144"/>
              </a:xfrm>
            </p:grpSpPr>
            <p:sp>
              <p:nvSpPr>
                <p:cNvPr id="357" name="Oval 233"/>
                <p:cNvSpPr>
                  <a:spLocks noChangeAspect="1" noChangeArrowheads="1"/>
                </p:cNvSpPr>
                <p:nvPr/>
              </p:nvSpPr>
              <p:spPr bwMode="auto">
                <a:xfrm>
                  <a:off x="3714" y="1974"/>
                  <a:ext cx="144" cy="144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8" name="Freeform 17"/>
                <p:cNvSpPr>
                  <a:spLocks noChangeAspect="1" noEditPoints="1"/>
                </p:cNvSpPr>
                <p:nvPr/>
              </p:nvSpPr>
              <p:spPr bwMode="auto">
                <a:xfrm>
                  <a:off x="3762" y="2004"/>
                  <a:ext cx="59" cy="96"/>
                </a:xfrm>
                <a:custGeom>
                  <a:avLst/>
                  <a:gdLst>
                    <a:gd name="T0" fmla="*/ 0 w 129"/>
                    <a:gd name="T1" fmla="*/ 787400 h 210"/>
                    <a:gd name="T2" fmla="*/ 0 w 129"/>
                    <a:gd name="T3" fmla="*/ 11249 h 210"/>
                    <a:gd name="T4" fmla="*/ 86328 w 129"/>
                    <a:gd name="T5" fmla="*/ 11249 h 210"/>
                    <a:gd name="T6" fmla="*/ 86328 w 129"/>
                    <a:gd name="T7" fmla="*/ 82490 h 210"/>
                    <a:gd name="T8" fmla="*/ 153889 w 129"/>
                    <a:gd name="T9" fmla="*/ 18748 h 210"/>
                    <a:gd name="T10" fmla="*/ 247724 w 129"/>
                    <a:gd name="T11" fmla="*/ 0 h 210"/>
                    <a:gd name="T12" fmla="*/ 375339 w 129"/>
                    <a:gd name="T13" fmla="*/ 33746 h 210"/>
                    <a:gd name="T14" fmla="*/ 457914 w 129"/>
                    <a:gd name="T15" fmla="*/ 138732 h 210"/>
                    <a:gd name="T16" fmla="*/ 484188 w 129"/>
                    <a:gd name="T17" fmla="*/ 288713 h 210"/>
                    <a:gd name="T18" fmla="*/ 454161 w 129"/>
                    <a:gd name="T19" fmla="*/ 442444 h 210"/>
                    <a:gd name="T20" fmla="*/ 364079 w 129"/>
                    <a:gd name="T21" fmla="*/ 547431 h 210"/>
                    <a:gd name="T22" fmla="*/ 240217 w 129"/>
                    <a:gd name="T23" fmla="*/ 584926 h 210"/>
                    <a:gd name="T24" fmla="*/ 153889 w 129"/>
                    <a:gd name="T25" fmla="*/ 562429 h 210"/>
                    <a:gd name="T26" fmla="*/ 93835 w 129"/>
                    <a:gd name="T27" fmla="*/ 513685 h 210"/>
                    <a:gd name="T28" fmla="*/ 93835 w 129"/>
                    <a:gd name="T29" fmla="*/ 787400 h 210"/>
                    <a:gd name="T30" fmla="*/ 0 w 129"/>
                    <a:gd name="T31" fmla="*/ 787400 h 210"/>
                    <a:gd name="T32" fmla="*/ 82575 w 129"/>
                    <a:gd name="T33" fmla="*/ 292463 h 210"/>
                    <a:gd name="T34" fmla="*/ 127615 w 129"/>
                    <a:gd name="T35" fmla="*/ 453692 h 210"/>
                    <a:gd name="T36" fmla="*/ 232710 w 129"/>
                    <a:gd name="T37" fmla="*/ 506186 h 210"/>
                    <a:gd name="T38" fmla="*/ 341559 w 129"/>
                    <a:gd name="T39" fmla="*/ 453692 h 210"/>
                    <a:gd name="T40" fmla="*/ 386600 w 129"/>
                    <a:gd name="T41" fmla="*/ 284964 h 210"/>
                    <a:gd name="T42" fmla="*/ 341559 w 129"/>
                    <a:gd name="T43" fmla="*/ 127484 h 210"/>
                    <a:gd name="T44" fmla="*/ 236464 w 129"/>
                    <a:gd name="T45" fmla="*/ 71241 h 210"/>
                    <a:gd name="T46" fmla="*/ 131369 w 129"/>
                    <a:gd name="T47" fmla="*/ 131233 h 210"/>
                    <a:gd name="T48" fmla="*/ 82575 w 129"/>
                    <a:gd name="T49" fmla="*/ 292463 h 21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29"/>
                    <a:gd name="T76" fmla="*/ 0 h 210"/>
                    <a:gd name="T77" fmla="*/ 129 w 129"/>
                    <a:gd name="T78" fmla="*/ 210 h 210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29" h="210">
                      <a:moveTo>
                        <a:pt x="0" y="21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23" y="22"/>
                        <a:pt x="23" y="22"/>
                        <a:pt x="23" y="22"/>
                      </a:cubicBezTo>
                      <a:cubicBezTo>
                        <a:pt x="28" y="15"/>
                        <a:pt x="34" y="9"/>
                        <a:pt x="41" y="5"/>
                      </a:cubicBezTo>
                      <a:cubicBezTo>
                        <a:pt x="48" y="1"/>
                        <a:pt x="56" y="0"/>
                        <a:pt x="66" y="0"/>
                      </a:cubicBezTo>
                      <a:cubicBezTo>
                        <a:pt x="79" y="0"/>
                        <a:pt x="90" y="3"/>
                        <a:pt x="100" y="9"/>
                      </a:cubicBezTo>
                      <a:cubicBezTo>
                        <a:pt x="109" y="16"/>
                        <a:pt x="117" y="25"/>
                        <a:pt x="122" y="37"/>
                      </a:cubicBezTo>
                      <a:cubicBezTo>
                        <a:pt x="127" y="49"/>
                        <a:pt x="129" y="62"/>
                        <a:pt x="129" y="77"/>
                      </a:cubicBezTo>
                      <a:cubicBezTo>
                        <a:pt x="129" y="92"/>
                        <a:pt x="126" y="106"/>
                        <a:pt x="121" y="118"/>
                      </a:cubicBezTo>
                      <a:cubicBezTo>
                        <a:pt x="115" y="130"/>
                        <a:pt x="107" y="139"/>
                        <a:pt x="97" y="146"/>
                      </a:cubicBezTo>
                      <a:cubicBezTo>
                        <a:pt x="87" y="152"/>
                        <a:pt x="76" y="156"/>
                        <a:pt x="64" y="156"/>
                      </a:cubicBezTo>
                      <a:cubicBezTo>
                        <a:pt x="56" y="156"/>
                        <a:pt x="48" y="154"/>
                        <a:pt x="41" y="150"/>
                      </a:cubicBezTo>
                      <a:cubicBezTo>
                        <a:pt x="35" y="147"/>
                        <a:pt x="29" y="142"/>
                        <a:pt x="25" y="137"/>
                      </a:cubicBezTo>
                      <a:cubicBezTo>
                        <a:pt x="25" y="210"/>
                        <a:pt x="25" y="210"/>
                        <a:pt x="25" y="210"/>
                      </a:cubicBezTo>
                      <a:lnTo>
                        <a:pt x="0" y="210"/>
                      </a:lnTo>
                      <a:close/>
                      <a:moveTo>
                        <a:pt x="22" y="78"/>
                      </a:moveTo>
                      <a:cubicBezTo>
                        <a:pt x="22" y="98"/>
                        <a:pt x="26" y="112"/>
                        <a:pt x="34" y="121"/>
                      </a:cubicBezTo>
                      <a:cubicBezTo>
                        <a:pt x="42" y="130"/>
                        <a:pt x="51" y="135"/>
                        <a:pt x="62" y="135"/>
                      </a:cubicBezTo>
                      <a:cubicBezTo>
                        <a:pt x="74" y="135"/>
                        <a:pt x="83" y="130"/>
                        <a:pt x="91" y="121"/>
                      </a:cubicBezTo>
                      <a:cubicBezTo>
                        <a:pt x="99" y="111"/>
                        <a:pt x="103" y="96"/>
                        <a:pt x="103" y="76"/>
                      </a:cubicBezTo>
                      <a:cubicBezTo>
                        <a:pt x="103" y="57"/>
                        <a:pt x="99" y="43"/>
                        <a:pt x="91" y="34"/>
                      </a:cubicBezTo>
                      <a:cubicBezTo>
                        <a:pt x="84" y="24"/>
                        <a:pt x="74" y="19"/>
                        <a:pt x="63" y="19"/>
                      </a:cubicBezTo>
                      <a:cubicBezTo>
                        <a:pt x="53" y="19"/>
                        <a:pt x="43" y="24"/>
                        <a:pt x="35" y="35"/>
                      </a:cubicBezTo>
                      <a:cubicBezTo>
                        <a:pt x="27" y="45"/>
                        <a:pt x="22" y="59"/>
                        <a:pt x="22" y="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66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endParaRPr lang="en-US" altLang="en-US" sz="1800"/>
                </a:p>
              </p:txBody>
            </p:sp>
          </p:grpSp>
          <p:grpSp>
            <p:nvGrpSpPr>
              <p:cNvPr id="353" name="Group 235"/>
              <p:cNvGrpSpPr>
                <a:grpSpLocks noChangeAspect="1"/>
              </p:cNvGrpSpPr>
              <p:nvPr/>
            </p:nvGrpSpPr>
            <p:grpSpPr bwMode="auto">
              <a:xfrm>
                <a:off x="1016" y="2107"/>
                <a:ext cx="104" cy="104"/>
                <a:chOff x="3714" y="1974"/>
                <a:chExt cx="144" cy="144"/>
              </a:xfrm>
            </p:grpSpPr>
            <p:sp>
              <p:nvSpPr>
                <p:cNvPr id="355" name="Oval 236"/>
                <p:cNvSpPr>
                  <a:spLocks noChangeAspect="1" noChangeArrowheads="1"/>
                </p:cNvSpPr>
                <p:nvPr/>
              </p:nvSpPr>
              <p:spPr bwMode="auto">
                <a:xfrm>
                  <a:off x="3714" y="1974"/>
                  <a:ext cx="144" cy="144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6" name="Freeform 17"/>
                <p:cNvSpPr>
                  <a:spLocks noChangeAspect="1" noEditPoints="1"/>
                </p:cNvSpPr>
                <p:nvPr/>
              </p:nvSpPr>
              <p:spPr bwMode="auto">
                <a:xfrm>
                  <a:off x="3762" y="2004"/>
                  <a:ext cx="59" cy="96"/>
                </a:xfrm>
                <a:custGeom>
                  <a:avLst/>
                  <a:gdLst>
                    <a:gd name="T0" fmla="*/ 0 w 129"/>
                    <a:gd name="T1" fmla="*/ 787400 h 210"/>
                    <a:gd name="T2" fmla="*/ 0 w 129"/>
                    <a:gd name="T3" fmla="*/ 11249 h 210"/>
                    <a:gd name="T4" fmla="*/ 86328 w 129"/>
                    <a:gd name="T5" fmla="*/ 11249 h 210"/>
                    <a:gd name="T6" fmla="*/ 86328 w 129"/>
                    <a:gd name="T7" fmla="*/ 82490 h 210"/>
                    <a:gd name="T8" fmla="*/ 153889 w 129"/>
                    <a:gd name="T9" fmla="*/ 18748 h 210"/>
                    <a:gd name="T10" fmla="*/ 247724 w 129"/>
                    <a:gd name="T11" fmla="*/ 0 h 210"/>
                    <a:gd name="T12" fmla="*/ 375339 w 129"/>
                    <a:gd name="T13" fmla="*/ 33746 h 210"/>
                    <a:gd name="T14" fmla="*/ 457914 w 129"/>
                    <a:gd name="T15" fmla="*/ 138732 h 210"/>
                    <a:gd name="T16" fmla="*/ 484188 w 129"/>
                    <a:gd name="T17" fmla="*/ 288713 h 210"/>
                    <a:gd name="T18" fmla="*/ 454161 w 129"/>
                    <a:gd name="T19" fmla="*/ 442444 h 210"/>
                    <a:gd name="T20" fmla="*/ 364079 w 129"/>
                    <a:gd name="T21" fmla="*/ 547431 h 210"/>
                    <a:gd name="T22" fmla="*/ 240217 w 129"/>
                    <a:gd name="T23" fmla="*/ 584926 h 210"/>
                    <a:gd name="T24" fmla="*/ 153889 w 129"/>
                    <a:gd name="T25" fmla="*/ 562429 h 210"/>
                    <a:gd name="T26" fmla="*/ 93835 w 129"/>
                    <a:gd name="T27" fmla="*/ 513685 h 210"/>
                    <a:gd name="T28" fmla="*/ 93835 w 129"/>
                    <a:gd name="T29" fmla="*/ 787400 h 210"/>
                    <a:gd name="T30" fmla="*/ 0 w 129"/>
                    <a:gd name="T31" fmla="*/ 787400 h 210"/>
                    <a:gd name="T32" fmla="*/ 82575 w 129"/>
                    <a:gd name="T33" fmla="*/ 292463 h 210"/>
                    <a:gd name="T34" fmla="*/ 127615 w 129"/>
                    <a:gd name="T35" fmla="*/ 453692 h 210"/>
                    <a:gd name="T36" fmla="*/ 232710 w 129"/>
                    <a:gd name="T37" fmla="*/ 506186 h 210"/>
                    <a:gd name="T38" fmla="*/ 341559 w 129"/>
                    <a:gd name="T39" fmla="*/ 453692 h 210"/>
                    <a:gd name="T40" fmla="*/ 386600 w 129"/>
                    <a:gd name="T41" fmla="*/ 284964 h 210"/>
                    <a:gd name="T42" fmla="*/ 341559 w 129"/>
                    <a:gd name="T43" fmla="*/ 127484 h 210"/>
                    <a:gd name="T44" fmla="*/ 236464 w 129"/>
                    <a:gd name="T45" fmla="*/ 71241 h 210"/>
                    <a:gd name="T46" fmla="*/ 131369 w 129"/>
                    <a:gd name="T47" fmla="*/ 131233 h 210"/>
                    <a:gd name="T48" fmla="*/ 82575 w 129"/>
                    <a:gd name="T49" fmla="*/ 292463 h 21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29"/>
                    <a:gd name="T76" fmla="*/ 0 h 210"/>
                    <a:gd name="T77" fmla="*/ 129 w 129"/>
                    <a:gd name="T78" fmla="*/ 210 h 210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29" h="210">
                      <a:moveTo>
                        <a:pt x="0" y="21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23" y="22"/>
                        <a:pt x="23" y="22"/>
                        <a:pt x="23" y="22"/>
                      </a:cubicBezTo>
                      <a:cubicBezTo>
                        <a:pt x="28" y="15"/>
                        <a:pt x="34" y="9"/>
                        <a:pt x="41" y="5"/>
                      </a:cubicBezTo>
                      <a:cubicBezTo>
                        <a:pt x="48" y="1"/>
                        <a:pt x="56" y="0"/>
                        <a:pt x="66" y="0"/>
                      </a:cubicBezTo>
                      <a:cubicBezTo>
                        <a:pt x="79" y="0"/>
                        <a:pt x="90" y="3"/>
                        <a:pt x="100" y="9"/>
                      </a:cubicBezTo>
                      <a:cubicBezTo>
                        <a:pt x="109" y="16"/>
                        <a:pt x="117" y="25"/>
                        <a:pt x="122" y="37"/>
                      </a:cubicBezTo>
                      <a:cubicBezTo>
                        <a:pt x="127" y="49"/>
                        <a:pt x="129" y="62"/>
                        <a:pt x="129" y="77"/>
                      </a:cubicBezTo>
                      <a:cubicBezTo>
                        <a:pt x="129" y="92"/>
                        <a:pt x="126" y="106"/>
                        <a:pt x="121" y="118"/>
                      </a:cubicBezTo>
                      <a:cubicBezTo>
                        <a:pt x="115" y="130"/>
                        <a:pt x="107" y="139"/>
                        <a:pt x="97" y="146"/>
                      </a:cubicBezTo>
                      <a:cubicBezTo>
                        <a:pt x="87" y="152"/>
                        <a:pt x="76" y="156"/>
                        <a:pt x="64" y="156"/>
                      </a:cubicBezTo>
                      <a:cubicBezTo>
                        <a:pt x="56" y="156"/>
                        <a:pt x="48" y="154"/>
                        <a:pt x="41" y="150"/>
                      </a:cubicBezTo>
                      <a:cubicBezTo>
                        <a:pt x="35" y="147"/>
                        <a:pt x="29" y="142"/>
                        <a:pt x="25" y="137"/>
                      </a:cubicBezTo>
                      <a:cubicBezTo>
                        <a:pt x="25" y="210"/>
                        <a:pt x="25" y="210"/>
                        <a:pt x="25" y="210"/>
                      </a:cubicBezTo>
                      <a:lnTo>
                        <a:pt x="0" y="210"/>
                      </a:lnTo>
                      <a:close/>
                      <a:moveTo>
                        <a:pt x="22" y="78"/>
                      </a:moveTo>
                      <a:cubicBezTo>
                        <a:pt x="22" y="98"/>
                        <a:pt x="26" y="112"/>
                        <a:pt x="34" y="121"/>
                      </a:cubicBezTo>
                      <a:cubicBezTo>
                        <a:pt x="42" y="130"/>
                        <a:pt x="51" y="135"/>
                        <a:pt x="62" y="135"/>
                      </a:cubicBezTo>
                      <a:cubicBezTo>
                        <a:pt x="74" y="135"/>
                        <a:pt x="83" y="130"/>
                        <a:pt x="91" y="121"/>
                      </a:cubicBezTo>
                      <a:cubicBezTo>
                        <a:pt x="99" y="111"/>
                        <a:pt x="103" y="96"/>
                        <a:pt x="103" y="76"/>
                      </a:cubicBezTo>
                      <a:cubicBezTo>
                        <a:pt x="103" y="57"/>
                        <a:pt x="99" y="43"/>
                        <a:pt x="91" y="34"/>
                      </a:cubicBezTo>
                      <a:cubicBezTo>
                        <a:pt x="84" y="24"/>
                        <a:pt x="74" y="19"/>
                        <a:pt x="63" y="19"/>
                      </a:cubicBezTo>
                      <a:cubicBezTo>
                        <a:pt x="53" y="19"/>
                        <a:pt x="43" y="24"/>
                        <a:pt x="35" y="35"/>
                      </a:cubicBezTo>
                      <a:cubicBezTo>
                        <a:pt x="27" y="45"/>
                        <a:pt x="22" y="59"/>
                        <a:pt x="22" y="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66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endParaRPr lang="en-US" altLang="en-US" sz="1800"/>
                </a:p>
              </p:txBody>
            </p:sp>
          </p:grpSp>
          <p:sp>
            <p:nvSpPr>
              <p:cNvPr id="354" name="Freeform 238"/>
              <p:cNvSpPr>
                <a:spLocks/>
              </p:cNvSpPr>
              <p:nvPr/>
            </p:nvSpPr>
            <p:spPr bwMode="auto">
              <a:xfrm>
                <a:off x="816" y="1871"/>
                <a:ext cx="298" cy="289"/>
              </a:xfrm>
              <a:custGeom>
                <a:avLst/>
                <a:gdLst>
                  <a:gd name="T0" fmla="*/ 28 w 210"/>
                  <a:gd name="T1" fmla="*/ 155 h 203"/>
                  <a:gd name="T2" fmla="*/ 71 w 210"/>
                  <a:gd name="T3" fmla="*/ 198 h 203"/>
                  <a:gd name="T4" fmla="*/ 71 w 210"/>
                  <a:gd name="T5" fmla="*/ 202 h 203"/>
                  <a:gd name="T6" fmla="*/ 102 w 210"/>
                  <a:gd name="T7" fmla="*/ 189 h 203"/>
                  <a:gd name="T8" fmla="*/ 134 w 210"/>
                  <a:gd name="T9" fmla="*/ 203 h 203"/>
                  <a:gd name="T10" fmla="*/ 134 w 210"/>
                  <a:gd name="T11" fmla="*/ 198 h 203"/>
                  <a:gd name="T12" fmla="*/ 177 w 210"/>
                  <a:gd name="T13" fmla="*/ 155 h 203"/>
                  <a:gd name="T14" fmla="*/ 208 w 210"/>
                  <a:gd name="T15" fmla="*/ 168 h 203"/>
                  <a:gd name="T16" fmla="*/ 210 w 210"/>
                  <a:gd name="T17" fmla="*/ 152 h 203"/>
                  <a:gd name="T18" fmla="*/ 128 w 210"/>
                  <a:gd name="T19" fmla="*/ 76 h 203"/>
                  <a:gd name="T20" fmla="*/ 128 w 210"/>
                  <a:gd name="T21" fmla="*/ 23 h 203"/>
                  <a:gd name="T22" fmla="*/ 105 w 210"/>
                  <a:gd name="T23" fmla="*/ 0 h 203"/>
                  <a:gd name="T24" fmla="*/ 82 w 210"/>
                  <a:gd name="T25" fmla="*/ 23 h 203"/>
                  <a:gd name="T26" fmla="*/ 82 w 210"/>
                  <a:gd name="T27" fmla="*/ 76 h 203"/>
                  <a:gd name="T28" fmla="*/ 0 w 210"/>
                  <a:gd name="T29" fmla="*/ 152 h 203"/>
                  <a:gd name="T30" fmla="*/ 1 w 210"/>
                  <a:gd name="T31" fmla="*/ 164 h 203"/>
                  <a:gd name="T32" fmla="*/ 28 w 210"/>
                  <a:gd name="T33" fmla="*/ 155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0" h="203">
                    <a:moveTo>
                      <a:pt x="28" y="155"/>
                    </a:moveTo>
                    <a:cubicBezTo>
                      <a:pt x="52" y="155"/>
                      <a:pt x="71" y="174"/>
                      <a:pt x="71" y="198"/>
                    </a:cubicBezTo>
                    <a:cubicBezTo>
                      <a:pt x="71" y="199"/>
                      <a:pt x="71" y="201"/>
                      <a:pt x="71" y="202"/>
                    </a:cubicBezTo>
                    <a:cubicBezTo>
                      <a:pt x="79" y="194"/>
                      <a:pt x="90" y="189"/>
                      <a:pt x="102" y="189"/>
                    </a:cubicBezTo>
                    <a:cubicBezTo>
                      <a:pt x="115" y="189"/>
                      <a:pt x="126" y="194"/>
                      <a:pt x="134" y="203"/>
                    </a:cubicBezTo>
                    <a:cubicBezTo>
                      <a:pt x="134" y="201"/>
                      <a:pt x="134" y="200"/>
                      <a:pt x="134" y="198"/>
                    </a:cubicBezTo>
                    <a:cubicBezTo>
                      <a:pt x="134" y="174"/>
                      <a:pt x="153" y="155"/>
                      <a:pt x="177" y="155"/>
                    </a:cubicBezTo>
                    <a:cubicBezTo>
                      <a:pt x="189" y="155"/>
                      <a:pt x="200" y="160"/>
                      <a:pt x="208" y="168"/>
                    </a:cubicBezTo>
                    <a:cubicBezTo>
                      <a:pt x="209" y="163"/>
                      <a:pt x="210" y="157"/>
                      <a:pt x="210" y="152"/>
                    </a:cubicBezTo>
                    <a:cubicBezTo>
                      <a:pt x="210" y="115"/>
                      <a:pt x="175" y="84"/>
                      <a:pt x="128" y="76"/>
                    </a:cubicBezTo>
                    <a:cubicBezTo>
                      <a:pt x="128" y="23"/>
                      <a:pt x="128" y="23"/>
                      <a:pt x="128" y="23"/>
                    </a:cubicBezTo>
                    <a:cubicBezTo>
                      <a:pt x="128" y="10"/>
                      <a:pt x="118" y="0"/>
                      <a:pt x="105" y="0"/>
                    </a:cubicBezTo>
                    <a:cubicBezTo>
                      <a:pt x="92" y="0"/>
                      <a:pt x="82" y="10"/>
                      <a:pt x="82" y="23"/>
                    </a:cubicBezTo>
                    <a:cubicBezTo>
                      <a:pt x="82" y="76"/>
                      <a:pt x="82" y="76"/>
                      <a:pt x="82" y="76"/>
                    </a:cubicBezTo>
                    <a:cubicBezTo>
                      <a:pt x="35" y="84"/>
                      <a:pt x="0" y="115"/>
                      <a:pt x="0" y="152"/>
                    </a:cubicBezTo>
                    <a:cubicBezTo>
                      <a:pt x="0" y="156"/>
                      <a:pt x="0" y="160"/>
                      <a:pt x="1" y="164"/>
                    </a:cubicBezTo>
                    <a:cubicBezTo>
                      <a:pt x="8" y="158"/>
                      <a:pt x="18" y="155"/>
                      <a:pt x="28" y="155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rgbClr val="0000FF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5210947" y="738182"/>
              <a:ext cx="5854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PDK1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4"/>
            <p:cNvSpPr>
              <a:spLocks noChangeAspect="1"/>
            </p:cNvSpPr>
            <p:nvPr/>
          </p:nvSpPr>
          <p:spPr bwMode="auto">
            <a:xfrm>
              <a:off x="6763659" y="604831"/>
              <a:ext cx="810100" cy="415227"/>
            </a:xfrm>
            <a:custGeom>
              <a:avLst/>
              <a:gdLst>
                <a:gd name="T0" fmla="*/ 165 w 189"/>
                <a:gd name="T1" fmla="*/ 28 h 76"/>
                <a:gd name="T2" fmla="*/ 146 w 189"/>
                <a:gd name="T3" fmla="*/ 28 h 76"/>
                <a:gd name="T4" fmla="*/ 95 w 189"/>
                <a:gd name="T5" fmla="*/ 0 h 76"/>
                <a:gd name="T6" fmla="*/ 44 w 189"/>
                <a:gd name="T7" fmla="*/ 28 h 76"/>
                <a:gd name="T8" fmla="*/ 24 w 189"/>
                <a:gd name="T9" fmla="*/ 28 h 76"/>
                <a:gd name="T10" fmla="*/ 0 w 189"/>
                <a:gd name="T11" fmla="*/ 52 h 76"/>
                <a:gd name="T12" fmla="*/ 24 w 189"/>
                <a:gd name="T13" fmla="*/ 76 h 76"/>
                <a:gd name="T14" fmla="*/ 91 w 189"/>
                <a:gd name="T15" fmla="*/ 63 h 76"/>
                <a:gd name="T16" fmla="*/ 165 w 189"/>
                <a:gd name="T17" fmla="*/ 76 h 76"/>
                <a:gd name="T18" fmla="*/ 189 w 189"/>
                <a:gd name="T19" fmla="*/ 52 h 76"/>
                <a:gd name="T20" fmla="*/ 165 w 189"/>
                <a:gd name="T21" fmla="*/ 2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" h="76">
                  <a:moveTo>
                    <a:pt x="165" y="28"/>
                  </a:moveTo>
                  <a:cubicBezTo>
                    <a:pt x="146" y="28"/>
                    <a:pt x="146" y="28"/>
                    <a:pt x="146" y="28"/>
                  </a:cubicBezTo>
                  <a:cubicBezTo>
                    <a:pt x="144" y="13"/>
                    <a:pt x="122" y="0"/>
                    <a:pt x="95" y="0"/>
                  </a:cubicBezTo>
                  <a:cubicBezTo>
                    <a:pt x="68" y="0"/>
                    <a:pt x="46" y="13"/>
                    <a:pt x="4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11" y="28"/>
                    <a:pt x="0" y="39"/>
                    <a:pt x="0" y="52"/>
                  </a:cubicBezTo>
                  <a:cubicBezTo>
                    <a:pt x="0" y="66"/>
                    <a:pt x="11" y="76"/>
                    <a:pt x="24" y="76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165" y="76"/>
                    <a:pt x="165" y="76"/>
                    <a:pt x="165" y="76"/>
                  </a:cubicBezTo>
                  <a:cubicBezTo>
                    <a:pt x="179" y="76"/>
                    <a:pt x="189" y="66"/>
                    <a:pt x="189" y="52"/>
                  </a:cubicBezTo>
                  <a:cubicBezTo>
                    <a:pt x="189" y="39"/>
                    <a:pt x="179" y="28"/>
                    <a:pt x="165" y="28"/>
                  </a:cubicBezTo>
                  <a:close/>
                </a:path>
              </a:pathLst>
            </a:custGeom>
            <a:solidFill>
              <a:srgbClr val="CCFFCC"/>
            </a:solidFill>
            <a:ln w="635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 Box 327"/>
            <p:cNvSpPr txBox="1">
              <a:spLocks noChangeArrowheads="1"/>
            </p:cNvSpPr>
            <p:nvPr/>
          </p:nvSpPr>
          <p:spPr bwMode="auto">
            <a:xfrm>
              <a:off x="6738261" y="729924"/>
              <a:ext cx="886974" cy="292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mTORC2</a:t>
              </a:r>
              <a:endParaRPr lang="en-US" alt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6028559" y="657220"/>
              <a:ext cx="588238" cy="774996"/>
              <a:chOff x="5377350" y="2031237"/>
              <a:chExt cx="588238" cy="774996"/>
            </a:xfrm>
          </p:grpSpPr>
          <p:grpSp>
            <p:nvGrpSpPr>
              <p:cNvPr id="342" name="Group 271"/>
              <p:cNvGrpSpPr>
                <a:grpSpLocks/>
              </p:cNvGrpSpPr>
              <p:nvPr/>
            </p:nvGrpSpPr>
            <p:grpSpPr bwMode="auto">
              <a:xfrm>
                <a:off x="5377350" y="2031237"/>
                <a:ext cx="588238" cy="774996"/>
                <a:chOff x="2976" y="2378"/>
                <a:chExt cx="461" cy="646"/>
              </a:xfrm>
            </p:grpSpPr>
            <p:sp>
              <p:nvSpPr>
                <p:cNvPr id="344" name="Freeform 272"/>
                <p:cNvSpPr>
                  <a:spLocks noChangeAspect="1" noEditPoints="1"/>
                </p:cNvSpPr>
                <p:nvPr/>
              </p:nvSpPr>
              <p:spPr bwMode="auto">
                <a:xfrm>
                  <a:off x="2976" y="2378"/>
                  <a:ext cx="461" cy="646"/>
                </a:xfrm>
                <a:custGeom>
                  <a:avLst/>
                  <a:gdLst>
                    <a:gd name="T0" fmla="*/ 186 w 220"/>
                    <a:gd name="T1" fmla="*/ 234 h 277"/>
                    <a:gd name="T2" fmla="*/ 193 w 220"/>
                    <a:gd name="T3" fmla="*/ 216 h 277"/>
                    <a:gd name="T4" fmla="*/ 177 w 220"/>
                    <a:gd name="T5" fmla="*/ 226 h 277"/>
                    <a:gd name="T6" fmla="*/ 174 w 220"/>
                    <a:gd name="T7" fmla="*/ 219 h 277"/>
                    <a:gd name="T8" fmla="*/ 179 w 220"/>
                    <a:gd name="T9" fmla="*/ 211 h 277"/>
                    <a:gd name="T10" fmla="*/ 150 w 220"/>
                    <a:gd name="T11" fmla="*/ 161 h 277"/>
                    <a:gd name="T12" fmla="*/ 220 w 220"/>
                    <a:gd name="T13" fmla="*/ 71 h 277"/>
                    <a:gd name="T14" fmla="*/ 190 w 220"/>
                    <a:gd name="T15" fmla="*/ 5 h 277"/>
                    <a:gd name="T16" fmla="*/ 191 w 220"/>
                    <a:gd name="T17" fmla="*/ 12 h 277"/>
                    <a:gd name="T18" fmla="*/ 165 w 220"/>
                    <a:gd name="T19" fmla="*/ 38 h 277"/>
                    <a:gd name="T20" fmla="*/ 149 w 220"/>
                    <a:gd name="T21" fmla="*/ 32 h 277"/>
                    <a:gd name="T22" fmla="*/ 138 w 220"/>
                    <a:gd name="T23" fmla="*/ 37 h 277"/>
                    <a:gd name="T24" fmla="*/ 112 w 220"/>
                    <a:gd name="T25" fmla="*/ 62 h 277"/>
                    <a:gd name="T26" fmla="*/ 86 w 220"/>
                    <a:gd name="T27" fmla="*/ 38 h 277"/>
                    <a:gd name="T28" fmla="*/ 73 w 220"/>
                    <a:gd name="T29" fmla="*/ 33 h 277"/>
                    <a:gd name="T30" fmla="*/ 58 w 220"/>
                    <a:gd name="T31" fmla="*/ 37 h 277"/>
                    <a:gd name="T32" fmla="*/ 32 w 220"/>
                    <a:gd name="T33" fmla="*/ 11 h 277"/>
                    <a:gd name="T34" fmla="*/ 35 w 220"/>
                    <a:gd name="T35" fmla="*/ 0 h 277"/>
                    <a:gd name="T36" fmla="*/ 0 w 220"/>
                    <a:gd name="T37" fmla="*/ 71 h 277"/>
                    <a:gd name="T38" fmla="*/ 69 w 220"/>
                    <a:gd name="T39" fmla="*/ 161 h 277"/>
                    <a:gd name="T40" fmla="*/ 40 w 220"/>
                    <a:gd name="T41" fmla="*/ 211 h 277"/>
                    <a:gd name="T42" fmla="*/ 75 w 220"/>
                    <a:gd name="T43" fmla="*/ 271 h 277"/>
                    <a:gd name="T44" fmla="*/ 145 w 220"/>
                    <a:gd name="T45" fmla="*/ 271 h 277"/>
                    <a:gd name="T46" fmla="*/ 152 w 220"/>
                    <a:gd name="T47" fmla="*/ 259 h 277"/>
                    <a:gd name="T48" fmla="*/ 159 w 220"/>
                    <a:gd name="T49" fmla="*/ 257 h 277"/>
                    <a:gd name="T50" fmla="*/ 158 w 220"/>
                    <a:gd name="T51" fmla="*/ 277 h 277"/>
                    <a:gd name="T52" fmla="*/ 171 w 220"/>
                    <a:gd name="T53" fmla="*/ 261 h 277"/>
                    <a:gd name="T54" fmla="*/ 183 w 220"/>
                    <a:gd name="T55" fmla="*/ 277 h 277"/>
                    <a:gd name="T56" fmla="*/ 182 w 220"/>
                    <a:gd name="T57" fmla="*/ 257 h 277"/>
                    <a:gd name="T58" fmla="*/ 201 w 220"/>
                    <a:gd name="T59" fmla="*/ 261 h 277"/>
                    <a:gd name="T60" fmla="*/ 188 w 220"/>
                    <a:gd name="T61" fmla="*/ 246 h 277"/>
                    <a:gd name="T62" fmla="*/ 205 w 220"/>
                    <a:gd name="T63" fmla="*/ 237 h 277"/>
                    <a:gd name="T64" fmla="*/ 186 w 220"/>
                    <a:gd name="T65" fmla="*/ 234 h 277"/>
                    <a:gd name="T66" fmla="*/ 194 w 220"/>
                    <a:gd name="T67" fmla="*/ 257 h 277"/>
                    <a:gd name="T68" fmla="*/ 179 w 220"/>
                    <a:gd name="T69" fmla="*/ 254 h 277"/>
                    <a:gd name="T70" fmla="*/ 180 w 220"/>
                    <a:gd name="T71" fmla="*/ 269 h 277"/>
                    <a:gd name="T72" fmla="*/ 171 w 220"/>
                    <a:gd name="T73" fmla="*/ 258 h 277"/>
                    <a:gd name="T74" fmla="*/ 171 w 220"/>
                    <a:gd name="T75" fmla="*/ 257 h 277"/>
                    <a:gd name="T76" fmla="*/ 161 w 220"/>
                    <a:gd name="T77" fmla="*/ 269 h 277"/>
                    <a:gd name="T78" fmla="*/ 162 w 220"/>
                    <a:gd name="T79" fmla="*/ 254 h 277"/>
                    <a:gd name="T80" fmla="*/ 153 w 220"/>
                    <a:gd name="T81" fmla="*/ 256 h 277"/>
                    <a:gd name="T82" fmla="*/ 173 w 220"/>
                    <a:gd name="T83" fmla="*/ 222 h 277"/>
                    <a:gd name="T84" fmla="*/ 175 w 220"/>
                    <a:gd name="T85" fmla="*/ 230 h 277"/>
                    <a:gd name="T86" fmla="*/ 188 w 220"/>
                    <a:gd name="T87" fmla="*/ 222 h 277"/>
                    <a:gd name="T88" fmla="*/ 182 w 220"/>
                    <a:gd name="T89" fmla="*/ 236 h 277"/>
                    <a:gd name="T90" fmla="*/ 197 w 220"/>
                    <a:gd name="T91" fmla="*/ 238 h 277"/>
                    <a:gd name="T92" fmla="*/ 184 w 220"/>
                    <a:gd name="T93" fmla="*/ 246 h 277"/>
                    <a:gd name="T94" fmla="*/ 194 w 220"/>
                    <a:gd name="T95" fmla="*/ 257 h 2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20" h="277">
                      <a:moveTo>
                        <a:pt x="186" y="234"/>
                      </a:moveTo>
                      <a:cubicBezTo>
                        <a:pt x="193" y="216"/>
                        <a:pt x="193" y="216"/>
                        <a:pt x="193" y="216"/>
                      </a:cubicBezTo>
                      <a:cubicBezTo>
                        <a:pt x="177" y="226"/>
                        <a:pt x="177" y="226"/>
                        <a:pt x="177" y="226"/>
                      </a:cubicBezTo>
                      <a:cubicBezTo>
                        <a:pt x="174" y="219"/>
                        <a:pt x="174" y="219"/>
                        <a:pt x="174" y="219"/>
                      </a:cubicBezTo>
                      <a:cubicBezTo>
                        <a:pt x="179" y="211"/>
                        <a:pt x="179" y="211"/>
                        <a:pt x="179" y="211"/>
                      </a:cubicBezTo>
                      <a:cubicBezTo>
                        <a:pt x="150" y="161"/>
                        <a:pt x="150" y="161"/>
                        <a:pt x="150" y="161"/>
                      </a:cubicBezTo>
                      <a:cubicBezTo>
                        <a:pt x="191" y="147"/>
                        <a:pt x="220" y="112"/>
                        <a:pt x="220" y="71"/>
                      </a:cubicBezTo>
                      <a:cubicBezTo>
                        <a:pt x="220" y="45"/>
                        <a:pt x="209" y="22"/>
                        <a:pt x="190" y="5"/>
                      </a:cubicBezTo>
                      <a:cubicBezTo>
                        <a:pt x="191" y="7"/>
                        <a:pt x="191" y="10"/>
                        <a:pt x="191" y="12"/>
                      </a:cubicBezTo>
                      <a:cubicBezTo>
                        <a:pt x="191" y="26"/>
                        <a:pt x="180" y="38"/>
                        <a:pt x="165" y="38"/>
                      </a:cubicBezTo>
                      <a:cubicBezTo>
                        <a:pt x="159" y="38"/>
                        <a:pt x="153" y="36"/>
                        <a:pt x="149" y="32"/>
                      </a:cubicBezTo>
                      <a:cubicBezTo>
                        <a:pt x="145" y="34"/>
                        <a:pt x="142" y="35"/>
                        <a:pt x="138" y="37"/>
                      </a:cubicBezTo>
                      <a:cubicBezTo>
                        <a:pt x="137" y="51"/>
                        <a:pt x="126" y="62"/>
                        <a:pt x="112" y="62"/>
                      </a:cubicBezTo>
                      <a:cubicBezTo>
                        <a:pt x="98" y="62"/>
                        <a:pt x="87" y="51"/>
                        <a:pt x="86" y="38"/>
                      </a:cubicBezTo>
                      <a:cubicBezTo>
                        <a:pt x="81" y="36"/>
                        <a:pt x="77" y="35"/>
                        <a:pt x="73" y="33"/>
                      </a:cubicBezTo>
                      <a:cubicBezTo>
                        <a:pt x="69" y="35"/>
                        <a:pt x="64" y="37"/>
                        <a:pt x="58" y="37"/>
                      </a:cubicBezTo>
                      <a:cubicBezTo>
                        <a:pt x="44" y="37"/>
                        <a:pt x="32" y="25"/>
                        <a:pt x="32" y="11"/>
                      </a:cubicBezTo>
                      <a:cubicBezTo>
                        <a:pt x="32" y="7"/>
                        <a:pt x="33" y="3"/>
                        <a:pt x="35" y="0"/>
                      </a:cubicBezTo>
                      <a:cubicBezTo>
                        <a:pt x="13" y="18"/>
                        <a:pt x="0" y="43"/>
                        <a:pt x="0" y="71"/>
                      </a:cubicBezTo>
                      <a:cubicBezTo>
                        <a:pt x="0" y="112"/>
                        <a:pt x="29" y="147"/>
                        <a:pt x="69" y="161"/>
                      </a:cubicBezTo>
                      <a:cubicBezTo>
                        <a:pt x="40" y="211"/>
                        <a:pt x="40" y="211"/>
                        <a:pt x="40" y="211"/>
                      </a:cubicBezTo>
                      <a:cubicBezTo>
                        <a:pt x="75" y="271"/>
                        <a:pt x="75" y="271"/>
                        <a:pt x="75" y="271"/>
                      </a:cubicBezTo>
                      <a:cubicBezTo>
                        <a:pt x="145" y="271"/>
                        <a:pt x="145" y="271"/>
                        <a:pt x="145" y="271"/>
                      </a:cubicBezTo>
                      <a:cubicBezTo>
                        <a:pt x="152" y="259"/>
                        <a:pt x="152" y="259"/>
                        <a:pt x="152" y="259"/>
                      </a:cubicBezTo>
                      <a:cubicBezTo>
                        <a:pt x="159" y="257"/>
                        <a:pt x="159" y="257"/>
                        <a:pt x="159" y="257"/>
                      </a:cubicBezTo>
                      <a:cubicBezTo>
                        <a:pt x="158" y="277"/>
                        <a:pt x="158" y="277"/>
                        <a:pt x="158" y="277"/>
                      </a:cubicBezTo>
                      <a:cubicBezTo>
                        <a:pt x="171" y="261"/>
                        <a:pt x="171" y="261"/>
                        <a:pt x="171" y="261"/>
                      </a:cubicBezTo>
                      <a:cubicBezTo>
                        <a:pt x="183" y="277"/>
                        <a:pt x="183" y="277"/>
                        <a:pt x="183" y="277"/>
                      </a:cubicBezTo>
                      <a:cubicBezTo>
                        <a:pt x="182" y="257"/>
                        <a:pt x="182" y="257"/>
                        <a:pt x="182" y="257"/>
                      </a:cubicBezTo>
                      <a:cubicBezTo>
                        <a:pt x="201" y="261"/>
                        <a:pt x="201" y="261"/>
                        <a:pt x="201" y="261"/>
                      </a:cubicBezTo>
                      <a:cubicBezTo>
                        <a:pt x="188" y="246"/>
                        <a:pt x="188" y="246"/>
                        <a:pt x="188" y="246"/>
                      </a:cubicBezTo>
                      <a:cubicBezTo>
                        <a:pt x="205" y="237"/>
                        <a:pt x="205" y="237"/>
                        <a:pt x="205" y="237"/>
                      </a:cubicBezTo>
                      <a:lnTo>
                        <a:pt x="186" y="234"/>
                      </a:lnTo>
                      <a:close/>
                      <a:moveTo>
                        <a:pt x="194" y="257"/>
                      </a:moveTo>
                      <a:cubicBezTo>
                        <a:pt x="179" y="254"/>
                        <a:pt x="179" y="254"/>
                        <a:pt x="179" y="254"/>
                      </a:cubicBezTo>
                      <a:cubicBezTo>
                        <a:pt x="180" y="269"/>
                        <a:pt x="180" y="269"/>
                        <a:pt x="180" y="269"/>
                      </a:cubicBezTo>
                      <a:cubicBezTo>
                        <a:pt x="171" y="258"/>
                        <a:pt x="171" y="258"/>
                        <a:pt x="171" y="258"/>
                      </a:cubicBezTo>
                      <a:cubicBezTo>
                        <a:pt x="171" y="257"/>
                        <a:pt x="171" y="257"/>
                        <a:pt x="171" y="257"/>
                      </a:cubicBezTo>
                      <a:cubicBezTo>
                        <a:pt x="161" y="269"/>
                        <a:pt x="161" y="269"/>
                        <a:pt x="161" y="269"/>
                      </a:cubicBezTo>
                      <a:cubicBezTo>
                        <a:pt x="162" y="254"/>
                        <a:pt x="162" y="254"/>
                        <a:pt x="162" y="254"/>
                      </a:cubicBezTo>
                      <a:cubicBezTo>
                        <a:pt x="153" y="256"/>
                        <a:pt x="153" y="256"/>
                        <a:pt x="153" y="256"/>
                      </a:cubicBezTo>
                      <a:cubicBezTo>
                        <a:pt x="173" y="222"/>
                        <a:pt x="173" y="222"/>
                        <a:pt x="173" y="222"/>
                      </a:cubicBezTo>
                      <a:cubicBezTo>
                        <a:pt x="175" y="230"/>
                        <a:pt x="175" y="230"/>
                        <a:pt x="175" y="230"/>
                      </a:cubicBezTo>
                      <a:cubicBezTo>
                        <a:pt x="188" y="222"/>
                        <a:pt x="188" y="222"/>
                        <a:pt x="188" y="222"/>
                      </a:cubicBezTo>
                      <a:cubicBezTo>
                        <a:pt x="182" y="236"/>
                        <a:pt x="182" y="236"/>
                        <a:pt x="182" y="236"/>
                      </a:cubicBezTo>
                      <a:cubicBezTo>
                        <a:pt x="197" y="238"/>
                        <a:pt x="197" y="238"/>
                        <a:pt x="197" y="238"/>
                      </a:cubicBezTo>
                      <a:cubicBezTo>
                        <a:pt x="184" y="246"/>
                        <a:pt x="184" y="246"/>
                        <a:pt x="184" y="246"/>
                      </a:cubicBezTo>
                      <a:lnTo>
                        <a:pt x="194" y="25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45" name="Group 273"/>
                <p:cNvGrpSpPr>
                  <a:grpSpLocks noChangeAspect="1"/>
                </p:cNvGrpSpPr>
                <p:nvPr/>
              </p:nvGrpSpPr>
              <p:grpSpPr bwMode="auto">
                <a:xfrm>
                  <a:off x="3034" y="2713"/>
                  <a:ext cx="104" cy="104"/>
                  <a:chOff x="3714" y="1974"/>
                  <a:chExt cx="144" cy="144"/>
                </a:xfrm>
              </p:grpSpPr>
              <p:sp>
                <p:nvSpPr>
                  <p:cNvPr id="349" name="Oval 2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14" y="1974"/>
                    <a:ext cx="144" cy="144"/>
                  </a:xfrm>
                  <a:prstGeom prst="ellipse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50" name="Freeform 17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3762" y="2004"/>
                    <a:ext cx="59" cy="96"/>
                  </a:xfrm>
                  <a:custGeom>
                    <a:avLst/>
                    <a:gdLst>
                      <a:gd name="T0" fmla="*/ 0 w 129"/>
                      <a:gd name="T1" fmla="*/ 787400 h 210"/>
                      <a:gd name="T2" fmla="*/ 0 w 129"/>
                      <a:gd name="T3" fmla="*/ 11249 h 210"/>
                      <a:gd name="T4" fmla="*/ 86328 w 129"/>
                      <a:gd name="T5" fmla="*/ 11249 h 210"/>
                      <a:gd name="T6" fmla="*/ 86328 w 129"/>
                      <a:gd name="T7" fmla="*/ 82490 h 210"/>
                      <a:gd name="T8" fmla="*/ 153889 w 129"/>
                      <a:gd name="T9" fmla="*/ 18748 h 210"/>
                      <a:gd name="T10" fmla="*/ 247724 w 129"/>
                      <a:gd name="T11" fmla="*/ 0 h 210"/>
                      <a:gd name="T12" fmla="*/ 375339 w 129"/>
                      <a:gd name="T13" fmla="*/ 33746 h 210"/>
                      <a:gd name="T14" fmla="*/ 457914 w 129"/>
                      <a:gd name="T15" fmla="*/ 138732 h 210"/>
                      <a:gd name="T16" fmla="*/ 484188 w 129"/>
                      <a:gd name="T17" fmla="*/ 288713 h 210"/>
                      <a:gd name="T18" fmla="*/ 454161 w 129"/>
                      <a:gd name="T19" fmla="*/ 442444 h 210"/>
                      <a:gd name="T20" fmla="*/ 364079 w 129"/>
                      <a:gd name="T21" fmla="*/ 547431 h 210"/>
                      <a:gd name="T22" fmla="*/ 240217 w 129"/>
                      <a:gd name="T23" fmla="*/ 584926 h 210"/>
                      <a:gd name="T24" fmla="*/ 153889 w 129"/>
                      <a:gd name="T25" fmla="*/ 562429 h 210"/>
                      <a:gd name="T26" fmla="*/ 93835 w 129"/>
                      <a:gd name="T27" fmla="*/ 513685 h 210"/>
                      <a:gd name="T28" fmla="*/ 93835 w 129"/>
                      <a:gd name="T29" fmla="*/ 787400 h 210"/>
                      <a:gd name="T30" fmla="*/ 0 w 129"/>
                      <a:gd name="T31" fmla="*/ 787400 h 210"/>
                      <a:gd name="T32" fmla="*/ 82575 w 129"/>
                      <a:gd name="T33" fmla="*/ 292463 h 210"/>
                      <a:gd name="T34" fmla="*/ 127615 w 129"/>
                      <a:gd name="T35" fmla="*/ 453692 h 210"/>
                      <a:gd name="T36" fmla="*/ 232710 w 129"/>
                      <a:gd name="T37" fmla="*/ 506186 h 210"/>
                      <a:gd name="T38" fmla="*/ 341559 w 129"/>
                      <a:gd name="T39" fmla="*/ 453692 h 210"/>
                      <a:gd name="T40" fmla="*/ 386600 w 129"/>
                      <a:gd name="T41" fmla="*/ 284964 h 210"/>
                      <a:gd name="T42" fmla="*/ 341559 w 129"/>
                      <a:gd name="T43" fmla="*/ 127484 h 210"/>
                      <a:gd name="T44" fmla="*/ 236464 w 129"/>
                      <a:gd name="T45" fmla="*/ 71241 h 210"/>
                      <a:gd name="T46" fmla="*/ 131369 w 129"/>
                      <a:gd name="T47" fmla="*/ 131233 h 210"/>
                      <a:gd name="T48" fmla="*/ 82575 w 129"/>
                      <a:gd name="T49" fmla="*/ 292463 h 210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129"/>
                      <a:gd name="T76" fmla="*/ 0 h 210"/>
                      <a:gd name="T77" fmla="*/ 129 w 129"/>
                      <a:gd name="T78" fmla="*/ 210 h 210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129" h="210">
                        <a:moveTo>
                          <a:pt x="0" y="210"/>
                        </a:move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23" y="3"/>
                          <a:pt x="23" y="3"/>
                          <a:pt x="23" y="3"/>
                        </a:cubicBezTo>
                        <a:cubicBezTo>
                          <a:pt x="23" y="22"/>
                          <a:pt x="23" y="22"/>
                          <a:pt x="23" y="22"/>
                        </a:cubicBezTo>
                        <a:cubicBezTo>
                          <a:pt x="28" y="15"/>
                          <a:pt x="34" y="9"/>
                          <a:pt x="41" y="5"/>
                        </a:cubicBezTo>
                        <a:cubicBezTo>
                          <a:pt x="48" y="1"/>
                          <a:pt x="56" y="0"/>
                          <a:pt x="66" y="0"/>
                        </a:cubicBezTo>
                        <a:cubicBezTo>
                          <a:pt x="79" y="0"/>
                          <a:pt x="90" y="3"/>
                          <a:pt x="100" y="9"/>
                        </a:cubicBezTo>
                        <a:cubicBezTo>
                          <a:pt x="109" y="16"/>
                          <a:pt x="117" y="25"/>
                          <a:pt x="122" y="37"/>
                        </a:cubicBezTo>
                        <a:cubicBezTo>
                          <a:pt x="127" y="49"/>
                          <a:pt x="129" y="62"/>
                          <a:pt x="129" y="77"/>
                        </a:cubicBezTo>
                        <a:cubicBezTo>
                          <a:pt x="129" y="92"/>
                          <a:pt x="126" y="106"/>
                          <a:pt x="121" y="118"/>
                        </a:cubicBezTo>
                        <a:cubicBezTo>
                          <a:pt x="115" y="130"/>
                          <a:pt x="107" y="139"/>
                          <a:pt x="97" y="146"/>
                        </a:cubicBezTo>
                        <a:cubicBezTo>
                          <a:pt x="87" y="152"/>
                          <a:pt x="76" y="156"/>
                          <a:pt x="64" y="156"/>
                        </a:cubicBezTo>
                        <a:cubicBezTo>
                          <a:pt x="56" y="156"/>
                          <a:pt x="48" y="154"/>
                          <a:pt x="41" y="150"/>
                        </a:cubicBezTo>
                        <a:cubicBezTo>
                          <a:pt x="35" y="147"/>
                          <a:pt x="29" y="142"/>
                          <a:pt x="25" y="137"/>
                        </a:cubicBezTo>
                        <a:cubicBezTo>
                          <a:pt x="25" y="210"/>
                          <a:pt x="25" y="210"/>
                          <a:pt x="25" y="210"/>
                        </a:cubicBezTo>
                        <a:lnTo>
                          <a:pt x="0" y="210"/>
                        </a:lnTo>
                        <a:close/>
                        <a:moveTo>
                          <a:pt x="22" y="78"/>
                        </a:moveTo>
                        <a:cubicBezTo>
                          <a:pt x="22" y="98"/>
                          <a:pt x="26" y="112"/>
                          <a:pt x="34" y="121"/>
                        </a:cubicBezTo>
                        <a:cubicBezTo>
                          <a:pt x="42" y="130"/>
                          <a:pt x="51" y="135"/>
                          <a:pt x="62" y="135"/>
                        </a:cubicBezTo>
                        <a:cubicBezTo>
                          <a:pt x="74" y="135"/>
                          <a:pt x="83" y="130"/>
                          <a:pt x="91" y="121"/>
                        </a:cubicBezTo>
                        <a:cubicBezTo>
                          <a:pt x="99" y="111"/>
                          <a:pt x="103" y="96"/>
                          <a:pt x="103" y="76"/>
                        </a:cubicBezTo>
                        <a:cubicBezTo>
                          <a:pt x="103" y="57"/>
                          <a:pt x="99" y="43"/>
                          <a:pt x="91" y="34"/>
                        </a:cubicBezTo>
                        <a:cubicBezTo>
                          <a:pt x="84" y="24"/>
                          <a:pt x="74" y="19"/>
                          <a:pt x="63" y="19"/>
                        </a:cubicBezTo>
                        <a:cubicBezTo>
                          <a:pt x="53" y="19"/>
                          <a:pt x="43" y="24"/>
                          <a:pt x="35" y="35"/>
                        </a:cubicBezTo>
                        <a:cubicBezTo>
                          <a:pt x="27" y="45"/>
                          <a:pt x="22" y="59"/>
                          <a:pt x="22" y="7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FF66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algn="l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algn="l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algn="l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algn="l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algn="l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ctr"/>
                    <a:endParaRPr lang="en-US" altLang="en-US" sz="1800"/>
                  </a:p>
                </p:txBody>
              </p:sp>
            </p:grpSp>
            <p:grpSp>
              <p:nvGrpSpPr>
                <p:cNvPr id="346" name="Group 276"/>
                <p:cNvGrpSpPr>
                  <a:grpSpLocks noChangeAspect="1"/>
                </p:cNvGrpSpPr>
                <p:nvPr/>
              </p:nvGrpSpPr>
              <p:grpSpPr bwMode="auto">
                <a:xfrm>
                  <a:off x="3274" y="2713"/>
                  <a:ext cx="104" cy="104"/>
                  <a:chOff x="3714" y="1974"/>
                  <a:chExt cx="144" cy="144"/>
                </a:xfrm>
              </p:grpSpPr>
              <p:sp>
                <p:nvSpPr>
                  <p:cNvPr id="347" name="Oval 27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714" y="1974"/>
                    <a:ext cx="144" cy="144"/>
                  </a:xfrm>
                  <a:prstGeom prst="ellipse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48" name="Freeform 17"/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3762" y="2004"/>
                    <a:ext cx="59" cy="96"/>
                  </a:xfrm>
                  <a:custGeom>
                    <a:avLst/>
                    <a:gdLst>
                      <a:gd name="T0" fmla="*/ 0 w 129"/>
                      <a:gd name="T1" fmla="*/ 787400 h 210"/>
                      <a:gd name="T2" fmla="*/ 0 w 129"/>
                      <a:gd name="T3" fmla="*/ 11249 h 210"/>
                      <a:gd name="T4" fmla="*/ 86328 w 129"/>
                      <a:gd name="T5" fmla="*/ 11249 h 210"/>
                      <a:gd name="T6" fmla="*/ 86328 w 129"/>
                      <a:gd name="T7" fmla="*/ 82490 h 210"/>
                      <a:gd name="T8" fmla="*/ 153889 w 129"/>
                      <a:gd name="T9" fmla="*/ 18748 h 210"/>
                      <a:gd name="T10" fmla="*/ 247724 w 129"/>
                      <a:gd name="T11" fmla="*/ 0 h 210"/>
                      <a:gd name="T12" fmla="*/ 375339 w 129"/>
                      <a:gd name="T13" fmla="*/ 33746 h 210"/>
                      <a:gd name="T14" fmla="*/ 457914 w 129"/>
                      <a:gd name="T15" fmla="*/ 138732 h 210"/>
                      <a:gd name="T16" fmla="*/ 484188 w 129"/>
                      <a:gd name="T17" fmla="*/ 288713 h 210"/>
                      <a:gd name="T18" fmla="*/ 454161 w 129"/>
                      <a:gd name="T19" fmla="*/ 442444 h 210"/>
                      <a:gd name="T20" fmla="*/ 364079 w 129"/>
                      <a:gd name="T21" fmla="*/ 547431 h 210"/>
                      <a:gd name="T22" fmla="*/ 240217 w 129"/>
                      <a:gd name="T23" fmla="*/ 584926 h 210"/>
                      <a:gd name="T24" fmla="*/ 153889 w 129"/>
                      <a:gd name="T25" fmla="*/ 562429 h 210"/>
                      <a:gd name="T26" fmla="*/ 93835 w 129"/>
                      <a:gd name="T27" fmla="*/ 513685 h 210"/>
                      <a:gd name="T28" fmla="*/ 93835 w 129"/>
                      <a:gd name="T29" fmla="*/ 787400 h 210"/>
                      <a:gd name="T30" fmla="*/ 0 w 129"/>
                      <a:gd name="T31" fmla="*/ 787400 h 210"/>
                      <a:gd name="T32" fmla="*/ 82575 w 129"/>
                      <a:gd name="T33" fmla="*/ 292463 h 210"/>
                      <a:gd name="T34" fmla="*/ 127615 w 129"/>
                      <a:gd name="T35" fmla="*/ 453692 h 210"/>
                      <a:gd name="T36" fmla="*/ 232710 w 129"/>
                      <a:gd name="T37" fmla="*/ 506186 h 210"/>
                      <a:gd name="T38" fmla="*/ 341559 w 129"/>
                      <a:gd name="T39" fmla="*/ 453692 h 210"/>
                      <a:gd name="T40" fmla="*/ 386600 w 129"/>
                      <a:gd name="T41" fmla="*/ 284964 h 210"/>
                      <a:gd name="T42" fmla="*/ 341559 w 129"/>
                      <a:gd name="T43" fmla="*/ 127484 h 210"/>
                      <a:gd name="T44" fmla="*/ 236464 w 129"/>
                      <a:gd name="T45" fmla="*/ 71241 h 210"/>
                      <a:gd name="T46" fmla="*/ 131369 w 129"/>
                      <a:gd name="T47" fmla="*/ 131233 h 210"/>
                      <a:gd name="T48" fmla="*/ 82575 w 129"/>
                      <a:gd name="T49" fmla="*/ 292463 h 210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129"/>
                      <a:gd name="T76" fmla="*/ 0 h 210"/>
                      <a:gd name="T77" fmla="*/ 129 w 129"/>
                      <a:gd name="T78" fmla="*/ 210 h 210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129" h="210">
                        <a:moveTo>
                          <a:pt x="0" y="210"/>
                        </a:move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23" y="3"/>
                          <a:pt x="23" y="3"/>
                          <a:pt x="23" y="3"/>
                        </a:cubicBezTo>
                        <a:cubicBezTo>
                          <a:pt x="23" y="22"/>
                          <a:pt x="23" y="22"/>
                          <a:pt x="23" y="22"/>
                        </a:cubicBezTo>
                        <a:cubicBezTo>
                          <a:pt x="28" y="15"/>
                          <a:pt x="34" y="9"/>
                          <a:pt x="41" y="5"/>
                        </a:cubicBezTo>
                        <a:cubicBezTo>
                          <a:pt x="48" y="1"/>
                          <a:pt x="56" y="0"/>
                          <a:pt x="66" y="0"/>
                        </a:cubicBezTo>
                        <a:cubicBezTo>
                          <a:pt x="79" y="0"/>
                          <a:pt x="90" y="3"/>
                          <a:pt x="100" y="9"/>
                        </a:cubicBezTo>
                        <a:cubicBezTo>
                          <a:pt x="109" y="16"/>
                          <a:pt x="117" y="25"/>
                          <a:pt x="122" y="37"/>
                        </a:cubicBezTo>
                        <a:cubicBezTo>
                          <a:pt x="127" y="49"/>
                          <a:pt x="129" y="62"/>
                          <a:pt x="129" y="77"/>
                        </a:cubicBezTo>
                        <a:cubicBezTo>
                          <a:pt x="129" y="92"/>
                          <a:pt x="126" y="106"/>
                          <a:pt x="121" y="118"/>
                        </a:cubicBezTo>
                        <a:cubicBezTo>
                          <a:pt x="115" y="130"/>
                          <a:pt x="107" y="139"/>
                          <a:pt x="97" y="146"/>
                        </a:cubicBezTo>
                        <a:cubicBezTo>
                          <a:pt x="87" y="152"/>
                          <a:pt x="76" y="156"/>
                          <a:pt x="64" y="156"/>
                        </a:cubicBezTo>
                        <a:cubicBezTo>
                          <a:pt x="56" y="156"/>
                          <a:pt x="48" y="154"/>
                          <a:pt x="41" y="150"/>
                        </a:cubicBezTo>
                        <a:cubicBezTo>
                          <a:pt x="35" y="147"/>
                          <a:pt x="29" y="142"/>
                          <a:pt x="25" y="137"/>
                        </a:cubicBezTo>
                        <a:cubicBezTo>
                          <a:pt x="25" y="210"/>
                          <a:pt x="25" y="210"/>
                          <a:pt x="25" y="210"/>
                        </a:cubicBezTo>
                        <a:lnTo>
                          <a:pt x="0" y="210"/>
                        </a:lnTo>
                        <a:close/>
                        <a:moveTo>
                          <a:pt x="22" y="78"/>
                        </a:moveTo>
                        <a:cubicBezTo>
                          <a:pt x="22" y="98"/>
                          <a:pt x="26" y="112"/>
                          <a:pt x="34" y="121"/>
                        </a:cubicBezTo>
                        <a:cubicBezTo>
                          <a:pt x="42" y="130"/>
                          <a:pt x="51" y="135"/>
                          <a:pt x="62" y="135"/>
                        </a:cubicBezTo>
                        <a:cubicBezTo>
                          <a:pt x="74" y="135"/>
                          <a:pt x="83" y="130"/>
                          <a:pt x="91" y="121"/>
                        </a:cubicBezTo>
                        <a:cubicBezTo>
                          <a:pt x="99" y="111"/>
                          <a:pt x="103" y="96"/>
                          <a:pt x="103" y="76"/>
                        </a:cubicBezTo>
                        <a:cubicBezTo>
                          <a:pt x="103" y="57"/>
                          <a:pt x="99" y="43"/>
                          <a:pt x="91" y="34"/>
                        </a:cubicBezTo>
                        <a:cubicBezTo>
                          <a:pt x="84" y="24"/>
                          <a:pt x="74" y="19"/>
                          <a:pt x="63" y="19"/>
                        </a:cubicBezTo>
                        <a:cubicBezTo>
                          <a:pt x="53" y="19"/>
                          <a:pt x="43" y="24"/>
                          <a:pt x="35" y="35"/>
                        </a:cubicBezTo>
                        <a:cubicBezTo>
                          <a:pt x="27" y="45"/>
                          <a:pt x="22" y="59"/>
                          <a:pt x="22" y="7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>
                        <a:solidFill>
                          <a:srgbClr val="FF66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algn="l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algn="l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algn="l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algn="l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algn="l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algn="ctr"/>
                    <a:endParaRPr lang="en-US" altLang="en-US" sz="1800"/>
                  </a:p>
                </p:txBody>
              </p:sp>
            </p:grpSp>
          </p:grpSp>
          <p:sp>
            <p:nvSpPr>
              <p:cNvPr id="343" name="TextBox 342"/>
              <p:cNvSpPr txBox="1"/>
              <p:nvPr/>
            </p:nvSpPr>
            <p:spPr>
              <a:xfrm>
                <a:off x="5458544" y="2188826"/>
                <a:ext cx="48442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AKT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5670042" y="1270917"/>
              <a:ext cx="5341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T308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rot="13500000">
              <a:off x="6028396" y="1148390"/>
              <a:ext cx="0" cy="208183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6468825" y="1135310"/>
              <a:ext cx="5421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S473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rot="3600000">
              <a:off x="6692189" y="942482"/>
              <a:ext cx="0" cy="172052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/>
            <p:cNvGrpSpPr/>
            <p:nvPr/>
          </p:nvGrpSpPr>
          <p:grpSpPr>
            <a:xfrm rot="5400000">
              <a:off x="6281016" y="1447591"/>
              <a:ext cx="137636" cy="156859"/>
              <a:chOff x="381000" y="4724400"/>
              <a:chExt cx="491841" cy="152400"/>
            </a:xfrm>
          </p:grpSpPr>
          <p:cxnSp>
            <p:nvCxnSpPr>
              <p:cNvPr id="340" name="Straight Connector 339"/>
              <p:cNvCxnSpPr/>
              <p:nvPr/>
            </p:nvCxnSpPr>
            <p:spPr>
              <a:xfrm flipV="1">
                <a:off x="381000" y="4807009"/>
                <a:ext cx="491841" cy="2137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Straight Connector 340"/>
              <p:cNvCxnSpPr/>
              <p:nvPr/>
            </p:nvCxnSpPr>
            <p:spPr>
              <a:xfrm>
                <a:off x="872595" y="4724400"/>
                <a:ext cx="0" cy="15240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Oval 27"/>
            <p:cNvSpPr/>
            <p:nvPr/>
          </p:nvSpPr>
          <p:spPr>
            <a:xfrm>
              <a:off x="5947820" y="1647917"/>
              <a:ext cx="907636" cy="399983"/>
            </a:xfrm>
            <a:prstGeom prst="ellipse">
              <a:avLst/>
            </a:prstGeom>
            <a:solidFill>
              <a:srgbClr val="84E7F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898670" y="1710529"/>
              <a:ext cx="10134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TSC1/TSC2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 rot="5400000">
              <a:off x="6314439" y="2059474"/>
              <a:ext cx="169217" cy="191234"/>
              <a:chOff x="381000" y="4724400"/>
              <a:chExt cx="491841" cy="152400"/>
            </a:xfrm>
          </p:grpSpPr>
          <p:cxnSp>
            <p:nvCxnSpPr>
              <p:cNvPr id="338" name="Straight Connector 337"/>
              <p:cNvCxnSpPr/>
              <p:nvPr/>
            </p:nvCxnSpPr>
            <p:spPr>
              <a:xfrm flipV="1">
                <a:off x="381000" y="4807009"/>
                <a:ext cx="491841" cy="2137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" name="Straight Connector 338"/>
              <p:cNvCxnSpPr/>
              <p:nvPr/>
            </p:nvCxnSpPr>
            <p:spPr>
              <a:xfrm>
                <a:off x="872595" y="4724400"/>
                <a:ext cx="0" cy="15240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Freeform 237"/>
            <p:cNvSpPr>
              <a:spLocks noChangeAspect="1"/>
            </p:cNvSpPr>
            <p:nvPr/>
          </p:nvSpPr>
          <p:spPr bwMode="auto">
            <a:xfrm>
              <a:off x="5892700" y="2257420"/>
              <a:ext cx="628472" cy="457859"/>
            </a:xfrm>
            <a:custGeom>
              <a:avLst/>
              <a:gdLst>
                <a:gd name="T0" fmla="*/ 113 w 154"/>
                <a:gd name="T1" fmla="*/ 72 h 161"/>
                <a:gd name="T2" fmla="*/ 121 w 154"/>
                <a:gd name="T3" fmla="*/ 45 h 161"/>
                <a:gd name="T4" fmla="*/ 78 w 154"/>
                <a:gd name="T5" fmla="*/ 0 h 161"/>
                <a:gd name="T6" fmla="*/ 34 w 154"/>
                <a:gd name="T7" fmla="*/ 45 h 161"/>
                <a:gd name="T8" fmla="*/ 42 w 154"/>
                <a:gd name="T9" fmla="*/ 72 h 161"/>
                <a:gd name="T10" fmla="*/ 0 w 154"/>
                <a:gd name="T11" fmla="*/ 116 h 161"/>
                <a:gd name="T12" fmla="*/ 44 w 154"/>
                <a:gd name="T13" fmla="*/ 161 h 161"/>
                <a:gd name="T14" fmla="*/ 77 w 154"/>
                <a:gd name="T15" fmla="*/ 145 h 161"/>
                <a:gd name="T16" fmla="*/ 111 w 154"/>
                <a:gd name="T17" fmla="*/ 161 h 161"/>
                <a:gd name="T18" fmla="*/ 154 w 154"/>
                <a:gd name="T19" fmla="*/ 116 h 161"/>
                <a:gd name="T20" fmla="*/ 113 w 154"/>
                <a:gd name="T21" fmla="*/ 7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4" h="161">
                  <a:moveTo>
                    <a:pt x="113" y="72"/>
                  </a:moveTo>
                  <a:cubicBezTo>
                    <a:pt x="118" y="64"/>
                    <a:pt x="121" y="55"/>
                    <a:pt x="121" y="45"/>
                  </a:cubicBezTo>
                  <a:cubicBezTo>
                    <a:pt x="121" y="20"/>
                    <a:pt x="102" y="0"/>
                    <a:pt x="78" y="0"/>
                  </a:cubicBezTo>
                  <a:cubicBezTo>
                    <a:pt x="53" y="0"/>
                    <a:pt x="34" y="20"/>
                    <a:pt x="34" y="45"/>
                  </a:cubicBezTo>
                  <a:cubicBezTo>
                    <a:pt x="34" y="55"/>
                    <a:pt x="37" y="64"/>
                    <a:pt x="42" y="72"/>
                  </a:cubicBezTo>
                  <a:cubicBezTo>
                    <a:pt x="19" y="72"/>
                    <a:pt x="0" y="92"/>
                    <a:pt x="0" y="116"/>
                  </a:cubicBezTo>
                  <a:cubicBezTo>
                    <a:pt x="0" y="141"/>
                    <a:pt x="19" y="161"/>
                    <a:pt x="44" y="161"/>
                  </a:cubicBezTo>
                  <a:cubicBezTo>
                    <a:pt x="57" y="161"/>
                    <a:pt x="69" y="155"/>
                    <a:pt x="77" y="145"/>
                  </a:cubicBezTo>
                  <a:cubicBezTo>
                    <a:pt x="85" y="155"/>
                    <a:pt x="97" y="161"/>
                    <a:pt x="111" y="161"/>
                  </a:cubicBezTo>
                  <a:cubicBezTo>
                    <a:pt x="135" y="161"/>
                    <a:pt x="154" y="141"/>
                    <a:pt x="154" y="116"/>
                  </a:cubicBezTo>
                  <a:cubicBezTo>
                    <a:pt x="154" y="92"/>
                    <a:pt x="136" y="73"/>
                    <a:pt x="113" y="72"/>
                  </a:cubicBezTo>
                  <a:close/>
                </a:path>
              </a:pathLst>
            </a:custGeom>
            <a:solidFill>
              <a:srgbClr val="00CCFF"/>
            </a:solidFill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868834" y="2293847"/>
              <a:ext cx="66396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TORC1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Line 219"/>
            <p:cNvSpPr>
              <a:spLocks noChangeShapeType="1"/>
            </p:cNvSpPr>
            <p:nvPr/>
          </p:nvSpPr>
          <p:spPr bwMode="auto">
            <a:xfrm rot="3600000">
              <a:off x="6469176" y="2750636"/>
              <a:ext cx="19551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6202148" y="2762245"/>
              <a:ext cx="747320" cy="539105"/>
              <a:chOff x="6081555" y="3914776"/>
              <a:chExt cx="747320" cy="539105"/>
            </a:xfrm>
          </p:grpSpPr>
          <p:sp>
            <p:nvSpPr>
              <p:cNvPr id="336" name="Freeform 6"/>
              <p:cNvSpPr>
                <a:spLocks noChangeAspect="1"/>
              </p:cNvSpPr>
              <p:nvPr/>
            </p:nvSpPr>
            <p:spPr bwMode="auto">
              <a:xfrm rot="16200000">
                <a:off x="6193637" y="3840827"/>
                <a:ext cx="539105" cy="687003"/>
              </a:xfrm>
              <a:custGeom>
                <a:avLst/>
                <a:gdLst>
                  <a:gd name="T0" fmla="*/ 599761826 w 4725"/>
                  <a:gd name="T1" fmla="*/ 151668091 h 6013"/>
                  <a:gd name="T2" fmla="*/ 70278928 w 4725"/>
                  <a:gd name="T3" fmla="*/ 157909113 h 6013"/>
                  <a:gd name="T4" fmla="*/ 144325285 w 4725"/>
                  <a:gd name="T5" fmla="*/ 421913034 h 6013"/>
                  <a:gd name="T6" fmla="*/ 64772627 w 4725"/>
                  <a:gd name="T7" fmla="*/ 707832775 h 6013"/>
                  <a:gd name="T8" fmla="*/ 600486229 w 4725"/>
                  <a:gd name="T9" fmla="*/ 707832775 h 6013"/>
                  <a:gd name="T10" fmla="*/ 520933595 w 4725"/>
                  <a:gd name="T11" fmla="*/ 425105929 h 6013"/>
                  <a:gd name="T12" fmla="*/ 599761826 w 4725"/>
                  <a:gd name="T13" fmla="*/ 151668091 h 60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725"/>
                  <a:gd name="T22" fmla="*/ 0 h 6013"/>
                  <a:gd name="T23" fmla="*/ 4725 w 4725"/>
                  <a:gd name="T24" fmla="*/ 6013 h 60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725" h="6013">
                    <a:moveTo>
                      <a:pt x="4139" y="1045"/>
                    </a:moveTo>
                    <a:cubicBezTo>
                      <a:pt x="3197" y="33"/>
                      <a:pt x="1421" y="0"/>
                      <a:pt x="485" y="1088"/>
                    </a:cubicBezTo>
                    <a:cubicBezTo>
                      <a:pt x="0" y="1707"/>
                      <a:pt x="1001" y="2277"/>
                      <a:pt x="996" y="2907"/>
                    </a:cubicBezTo>
                    <a:cubicBezTo>
                      <a:pt x="991" y="3537"/>
                      <a:pt x="6" y="4457"/>
                      <a:pt x="447" y="4877"/>
                    </a:cubicBezTo>
                    <a:cubicBezTo>
                      <a:pt x="1647" y="6013"/>
                      <a:pt x="3197" y="5830"/>
                      <a:pt x="4144" y="4877"/>
                    </a:cubicBezTo>
                    <a:cubicBezTo>
                      <a:pt x="4725" y="4290"/>
                      <a:pt x="3590" y="3569"/>
                      <a:pt x="3595" y="2929"/>
                    </a:cubicBezTo>
                    <a:cubicBezTo>
                      <a:pt x="3595" y="2288"/>
                      <a:pt x="4725" y="1648"/>
                      <a:pt x="4139" y="1045"/>
                    </a:cubicBezTo>
                  </a:path>
                </a:pathLst>
              </a:custGeom>
              <a:solidFill>
                <a:srgbClr val="0000FF"/>
              </a:solidFill>
              <a:ln w="635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 vert="eaVert"/>
              <a:lstStyle>
                <a:lvl1pPr algn="l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en-US" altLang="en-US" sz="1800"/>
              </a:p>
            </p:txBody>
          </p:sp>
          <p:sp>
            <p:nvSpPr>
              <p:cNvPr id="337" name="TextBox 336"/>
              <p:cNvSpPr txBox="1"/>
              <p:nvPr/>
            </p:nvSpPr>
            <p:spPr>
              <a:xfrm>
                <a:off x="6081555" y="4062452"/>
                <a:ext cx="7473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p70S6K</a:t>
                </a:r>
                <a:endPara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5" name="8-Point Star 34"/>
            <p:cNvSpPr/>
            <p:nvPr/>
          </p:nvSpPr>
          <p:spPr>
            <a:xfrm>
              <a:off x="5048686" y="2562714"/>
              <a:ext cx="726805" cy="466459"/>
            </a:xfrm>
            <a:prstGeom prst="star8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094720" y="2656806"/>
              <a:ext cx="670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4EBP1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6858751" y="1076811"/>
              <a:ext cx="928259" cy="124386"/>
              <a:chOff x="381000" y="4724400"/>
              <a:chExt cx="491841" cy="152400"/>
            </a:xfrm>
          </p:grpSpPr>
          <p:cxnSp>
            <p:nvCxnSpPr>
              <p:cNvPr id="334" name="Straight Connector 333"/>
              <p:cNvCxnSpPr/>
              <p:nvPr/>
            </p:nvCxnSpPr>
            <p:spPr>
              <a:xfrm flipV="1">
                <a:off x="381000" y="4807009"/>
                <a:ext cx="491841" cy="2137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Straight Connector 334"/>
              <p:cNvCxnSpPr/>
              <p:nvPr/>
            </p:nvCxnSpPr>
            <p:spPr>
              <a:xfrm>
                <a:off x="872595" y="4724400"/>
                <a:ext cx="0" cy="15240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Rounded Rectangle 37"/>
            <p:cNvSpPr/>
            <p:nvPr/>
          </p:nvSpPr>
          <p:spPr>
            <a:xfrm>
              <a:off x="7938572" y="948062"/>
              <a:ext cx="759644" cy="339662"/>
            </a:xfrm>
            <a:prstGeom prst="roundRect">
              <a:avLst/>
            </a:prstGeom>
            <a:solidFill>
              <a:srgbClr val="84E7F4">
                <a:alpha val="5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961940" y="981221"/>
              <a:ext cx="809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FOXO3A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 rot="2208873">
              <a:off x="6920444" y="1367779"/>
              <a:ext cx="585550" cy="205047"/>
              <a:chOff x="381000" y="4724400"/>
              <a:chExt cx="491841" cy="152400"/>
            </a:xfrm>
          </p:grpSpPr>
          <p:cxnSp>
            <p:nvCxnSpPr>
              <p:cNvPr id="332" name="Straight Connector 331"/>
              <p:cNvCxnSpPr/>
              <p:nvPr/>
            </p:nvCxnSpPr>
            <p:spPr>
              <a:xfrm flipV="1">
                <a:off x="381000" y="4807009"/>
                <a:ext cx="491841" cy="2137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Straight Connector 332"/>
              <p:cNvCxnSpPr/>
              <p:nvPr/>
            </p:nvCxnSpPr>
            <p:spPr>
              <a:xfrm>
                <a:off x="872595" y="4724400"/>
                <a:ext cx="0" cy="15240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Line 219"/>
            <p:cNvSpPr>
              <a:spLocks noChangeShapeType="1"/>
            </p:cNvSpPr>
            <p:nvPr/>
          </p:nvSpPr>
          <p:spPr bwMode="auto">
            <a:xfrm rot="5400000">
              <a:off x="8241616" y="1469671"/>
              <a:ext cx="19551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7586094" y="1612682"/>
              <a:ext cx="482795" cy="343254"/>
            </a:xfrm>
            <a:prstGeom prst="roundRect">
              <a:avLst/>
            </a:prstGeom>
            <a:solidFill>
              <a:srgbClr val="FF0000">
                <a:alpha val="5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p21</a:t>
              </a:r>
              <a:endParaRPr lang="en-US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8076004" y="1609720"/>
              <a:ext cx="482795" cy="343254"/>
            </a:xfrm>
            <a:prstGeom prst="roundRect">
              <a:avLst/>
            </a:prstGeom>
            <a:solidFill>
              <a:srgbClr val="FF0000">
                <a:alpha val="5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p27</a:t>
              </a:r>
              <a:endParaRPr lang="en-US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8584967" y="1609721"/>
              <a:ext cx="489581" cy="343254"/>
            </a:xfrm>
            <a:prstGeom prst="roundRect">
              <a:avLst/>
            </a:prstGeom>
            <a:solidFill>
              <a:srgbClr val="FF0000">
                <a:alpha val="5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BIM</a:t>
              </a:r>
              <a:endParaRPr lang="en-US" sz="11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Line 219"/>
            <p:cNvSpPr>
              <a:spLocks noChangeShapeType="1"/>
            </p:cNvSpPr>
            <p:nvPr/>
          </p:nvSpPr>
          <p:spPr bwMode="auto">
            <a:xfrm rot="3600000">
              <a:off x="8539068" y="1466178"/>
              <a:ext cx="19551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Line 219"/>
            <p:cNvSpPr>
              <a:spLocks noChangeShapeType="1"/>
            </p:cNvSpPr>
            <p:nvPr/>
          </p:nvSpPr>
          <p:spPr bwMode="auto">
            <a:xfrm rot="7200000">
              <a:off x="7891757" y="1470025"/>
              <a:ext cx="19551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219"/>
            <p:cNvSpPr>
              <a:spLocks noChangeShapeType="1"/>
            </p:cNvSpPr>
            <p:nvPr/>
          </p:nvSpPr>
          <p:spPr bwMode="auto">
            <a:xfrm rot="9900000">
              <a:off x="5710216" y="2670225"/>
              <a:ext cx="1777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6389023" y="3453408"/>
              <a:ext cx="501148" cy="399983"/>
            </a:xfrm>
            <a:prstGeom prst="ellipse">
              <a:avLst/>
            </a:prstGeom>
            <a:solidFill>
              <a:srgbClr val="84E7F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450798" y="3517078"/>
              <a:ext cx="3722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S6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Line 219"/>
            <p:cNvSpPr>
              <a:spLocks noChangeShapeType="1"/>
            </p:cNvSpPr>
            <p:nvPr/>
          </p:nvSpPr>
          <p:spPr bwMode="auto">
            <a:xfrm rot="5400000">
              <a:off x="6538997" y="3307677"/>
              <a:ext cx="19551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4465040" y="3177210"/>
              <a:ext cx="581775" cy="399983"/>
            </a:xfrm>
            <a:prstGeom prst="ellipse">
              <a:avLst/>
            </a:prstGeom>
            <a:solidFill>
              <a:srgbClr val="84E7F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459831" y="3249347"/>
              <a:ext cx="5854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eiF4E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Line 219"/>
            <p:cNvSpPr>
              <a:spLocks noChangeShapeType="1"/>
            </p:cNvSpPr>
            <p:nvPr/>
          </p:nvSpPr>
          <p:spPr bwMode="auto">
            <a:xfrm rot="7200000">
              <a:off x="4959890" y="3070771"/>
              <a:ext cx="19551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5160299" y="1772420"/>
              <a:ext cx="736099" cy="430946"/>
              <a:chOff x="2295525" y="2426748"/>
              <a:chExt cx="736099" cy="430946"/>
            </a:xfrm>
          </p:grpSpPr>
          <p:sp>
            <p:nvSpPr>
              <p:cNvPr id="330" name="Freeform 594"/>
              <p:cNvSpPr>
                <a:spLocks/>
              </p:cNvSpPr>
              <p:nvPr/>
            </p:nvSpPr>
            <p:spPr bwMode="auto">
              <a:xfrm rot="16200000">
                <a:off x="2438399" y="2312641"/>
                <a:ext cx="430946" cy="659159"/>
              </a:xfrm>
              <a:custGeom>
                <a:avLst/>
                <a:gdLst>
                  <a:gd name="T0" fmla="*/ 189 w 189"/>
                  <a:gd name="T1" fmla="*/ 98 h 514"/>
                  <a:gd name="T2" fmla="*/ 94 w 189"/>
                  <a:gd name="T3" fmla="*/ 0 h 514"/>
                  <a:gd name="T4" fmla="*/ 0 w 189"/>
                  <a:gd name="T5" fmla="*/ 98 h 514"/>
                  <a:gd name="T6" fmla="*/ 42 w 189"/>
                  <a:gd name="T7" fmla="*/ 180 h 514"/>
                  <a:gd name="T8" fmla="*/ 2 w 189"/>
                  <a:gd name="T9" fmla="*/ 193 h 514"/>
                  <a:gd name="T10" fmla="*/ 52 w 189"/>
                  <a:gd name="T11" fmla="*/ 281 h 514"/>
                  <a:gd name="T12" fmla="*/ 2 w 189"/>
                  <a:gd name="T13" fmla="*/ 368 h 514"/>
                  <a:gd name="T14" fmla="*/ 54 w 189"/>
                  <a:gd name="T15" fmla="*/ 382 h 514"/>
                  <a:gd name="T16" fmla="*/ 76 w 189"/>
                  <a:gd name="T17" fmla="*/ 380 h 514"/>
                  <a:gd name="T18" fmla="*/ 64 w 189"/>
                  <a:gd name="T19" fmla="*/ 430 h 514"/>
                  <a:gd name="T20" fmla="*/ 127 w 189"/>
                  <a:gd name="T21" fmla="*/ 514 h 514"/>
                  <a:gd name="T22" fmla="*/ 189 w 189"/>
                  <a:gd name="T23" fmla="*/ 433 h 514"/>
                  <a:gd name="T24" fmla="*/ 189 w 189"/>
                  <a:gd name="T25" fmla="*/ 433 h 514"/>
                  <a:gd name="T26" fmla="*/ 189 w 189"/>
                  <a:gd name="T27" fmla="*/ 100 h 514"/>
                  <a:gd name="T28" fmla="*/ 189 w 189"/>
                  <a:gd name="T29" fmla="*/ 100 h 514"/>
                  <a:gd name="T30" fmla="*/ 189 w 189"/>
                  <a:gd name="T31" fmla="*/ 98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9" h="514">
                    <a:moveTo>
                      <a:pt x="189" y="98"/>
                    </a:moveTo>
                    <a:cubicBezTo>
                      <a:pt x="189" y="44"/>
                      <a:pt x="147" y="0"/>
                      <a:pt x="94" y="0"/>
                    </a:cubicBezTo>
                    <a:cubicBezTo>
                      <a:pt x="42" y="0"/>
                      <a:pt x="0" y="44"/>
                      <a:pt x="0" y="98"/>
                    </a:cubicBezTo>
                    <a:cubicBezTo>
                      <a:pt x="0" y="132"/>
                      <a:pt x="17" y="162"/>
                      <a:pt x="42" y="180"/>
                    </a:cubicBezTo>
                    <a:cubicBezTo>
                      <a:pt x="28" y="182"/>
                      <a:pt x="14" y="186"/>
                      <a:pt x="2" y="193"/>
                    </a:cubicBezTo>
                    <a:cubicBezTo>
                      <a:pt x="32" y="211"/>
                      <a:pt x="52" y="244"/>
                      <a:pt x="52" y="281"/>
                    </a:cubicBezTo>
                    <a:cubicBezTo>
                      <a:pt x="52" y="318"/>
                      <a:pt x="32" y="351"/>
                      <a:pt x="2" y="368"/>
                    </a:cubicBezTo>
                    <a:cubicBezTo>
                      <a:pt x="17" y="377"/>
                      <a:pt x="35" y="382"/>
                      <a:pt x="54" y="382"/>
                    </a:cubicBezTo>
                    <a:cubicBezTo>
                      <a:pt x="62" y="382"/>
                      <a:pt x="69" y="382"/>
                      <a:pt x="76" y="380"/>
                    </a:cubicBezTo>
                    <a:cubicBezTo>
                      <a:pt x="69" y="394"/>
                      <a:pt x="64" y="411"/>
                      <a:pt x="64" y="430"/>
                    </a:cubicBezTo>
                    <a:cubicBezTo>
                      <a:pt x="64" y="476"/>
                      <a:pt x="92" y="514"/>
                      <a:pt x="127" y="514"/>
                    </a:cubicBezTo>
                    <a:cubicBezTo>
                      <a:pt x="160" y="514"/>
                      <a:pt x="187" y="478"/>
                      <a:pt x="189" y="433"/>
                    </a:cubicBezTo>
                    <a:cubicBezTo>
                      <a:pt x="189" y="433"/>
                      <a:pt x="189" y="433"/>
                      <a:pt x="189" y="433"/>
                    </a:cubicBezTo>
                    <a:cubicBezTo>
                      <a:pt x="189" y="100"/>
                      <a:pt x="189" y="100"/>
                      <a:pt x="189" y="100"/>
                    </a:cubicBezTo>
                    <a:cubicBezTo>
                      <a:pt x="189" y="100"/>
                      <a:pt x="189" y="100"/>
                      <a:pt x="189" y="100"/>
                    </a:cubicBezTo>
                    <a:cubicBezTo>
                      <a:pt x="189" y="99"/>
                      <a:pt x="189" y="99"/>
                      <a:pt x="189" y="98"/>
                    </a:cubicBezTo>
                    <a:close/>
                  </a:path>
                </a:pathLst>
              </a:custGeom>
              <a:solidFill>
                <a:srgbClr val="FFC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1" name="TextBox 330"/>
              <p:cNvSpPr txBox="1"/>
              <p:nvPr/>
            </p:nvSpPr>
            <p:spPr>
              <a:xfrm>
                <a:off x="2295525" y="2472489"/>
                <a:ext cx="73609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PRAS40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5" name="Group 263"/>
            <p:cNvGrpSpPr>
              <a:grpSpLocks noChangeAspect="1"/>
            </p:cNvGrpSpPr>
            <p:nvPr/>
          </p:nvGrpSpPr>
          <p:grpSpPr bwMode="auto">
            <a:xfrm>
              <a:off x="5763742" y="1614260"/>
              <a:ext cx="165100" cy="165100"/>
              <a:chOff x="3714" y="1974"/>
              <a:chExt cx="144" cy="144"/>
            </a:xfrm>
          </p:grpSpPr>
          <p:sp>
            <p:nvSpPr>
              <p:cNvPr id="328" name="Oval 264"/>
              <p:cNvSpPr>
                <a:spLocks noChangeAspect="1" noChangeArrowheads="1"/>
              </p:cNvSpPr>
              <p:nvPr/>
            </p:nvSpPr>
            <p:spPr bwMode="auto">
              <a:xfrm>
                <a:off x="3714" y="1974"/>
                <a:ext cx="144" cy="144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" name="Freeform 17"/>
              <p:cNvSpPr>
                <a:spLocks noChangeAspect="1" noEditPoints="1"/>
              </p:cNvSpPr>
              <p:nvPr/>
            </p:nvSpPr>
            <p:spPr bwMode="auto">
              <a:xfrm>
                <a:off x="3762" y="2004"/>
                <a:ext cx="59" cy="96"/>
              </a:xfrm>
              <a:custGeom>
                <a:avLst/>
                <a:gdLst>
                  <a:gd name="T0" fmla="*/ 0 w 129"/>
                  <a:gd name="T1" fmla="*/ 787400 h 210"/>
                  <a:gd name="T2" fmla="*/ 0 w 129"/>
                  <a:gd name="T3" fmla="*/ 11249 h 210"/>
                  <a:gd name="T4" fmla="*/ 86328 w 129"/>
                  <a:gd name="T5" fmla="*/ 11249 h 210"/>
                  <a:gd name="T6" fmla="*/ 86328 w 129"/>
                  <a:gd name="T7" fmla="*/ 82490 h 210"/>
                  <a:gd name="T8" fmla="*/ 153889 w 129"/>
                  <a:gd name="T9" fmla="*/ 18748 h 210"/>
                  <a:gd name="T10" fmla="*/ 247724 w 129"/>
                  <a:gd name="T11" fmla="*/ 0 h 210"/>
                  <a:gd name="T12" fmla="*/ 375339 w 129"/>
                  <a:gd name="T13" fmla="*/ 33746 h 210"/>
                  <a:gd name="T14" fmla="*/ 457914 w 129"/>
                  <a:gd name="T15" fmla="*/ 138732 h 210"/>
                  <a:gd name="T16" fmla="*/ 484188 w 129"/>
                  <a:gd name="T17" fmla="*/ 288713 h 210"/>
                  <a:gd name="T18" fmla="*/ 454161 w 129"/>
                  <a:gd name="T19" fmla="*/ 442444 h 210"/>
                  <a:gd name="T20" fmla="*/ 364079 w 129"/>
                  <a:gd name="T21" fmla="*/ 547431 h 210"/>
                  <a:gd name="T22" fmla="*/ 240217 w 129"/>
                  <a:gd name="T23" fmla="*/ 584926 h 210"/>
                  <a:gd name="T24" fmla="*/ 153889 w 129"/>
                  <a:gd name="T25" fmla="*/ 562429 h 210"/>
                  <a:gd name="T26" fmla="*/ 93835 w 129"/>
                  <a:gd name="T27" fmla="*/ 513685 h 210"/>
                  <a:gd name="T28" fmla="*/ 93835 w 129"/>
                  <a:gd name="T29" fmla="*/ 787400 h 210"/>
                  <a:gd name="T30" fmla="*/ 0 w 129"/>
                  <a:gd name="T31" fmla="*/ 787400 h 210"/>
                  <a:gd name="T32" fmla="*/ 82575 w 129"/>
                  <a:gd name="T33" fmla="*/ 292463 h 210"/>
                  <a:gd name="T34" fmla="*/ 127615 w 129"/>
                  <a:gd name="T35" fmla="*/ 453692 h 210"/>
                  <a:gd name="T36" fmla="*/ 232710 w 129"/>
                  <a:gd name="T37" fmla="*/ 506186 h 210"/>
                  <a:gd name="T38" fmla="*/ 341559 w 129"/>
                  <a:gd name="T39" fmla="*/ 453692 h 210"/>
                  <a:gd name="T40" fmla="*/ 386600 w 129"/>
                  <a:gd name="T41" fmla="*/ 284964 h 210"/>
                  <a:gd name="T42" fmla="*/ 341559 w 129"/>
                  <a:gd name="T43" fmla="*/ 127484 h 210"/>
                  <a:gd name="T44" fmla="*/ 236464 w 129"/>
                  <a:gd name="T45" fmla="*/ 71241 h 210"/>
                  <a:gd name="T46" fmla="*/ 131369 w 129"/>
                  <a:gd name="T47" fmla="*/ 131233 h 210"/>
                  <a:gd name="T48" fmla="*/ 82575 w 129"/>
                  <a:gd name="T49" fmla="*/ 292463 h 21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29"/>
                  <a:gd name="T76" fmla="*/ 0 h 210"/>
                  <a:gd name="T77" fmla="*/ 129 w 129"/>
                  <a:gd name="T78" fmla="*/ 210 h 210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29" h="210">
                    <a:moveTo>
                      <a:pt x="0" y="21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8" y="15"/>
                      <a:pt x="34" y="9"/>
                      <a:pt x="41" y="5"/>
                    </a:cubicBezTo>
                    <a:cubicBezTo>
                      <a:pt x="48" y="1"/>
                      <a:pt x="56" y="0"/>
                      <a:pt x="66" y="0"/>
                    </a:cubicBezTo>
                    <a:cubicBezTo>
                      <a:pt x="79" y="0"/>
                      <a:pt x="90" y="3"/>
                      <a:pt x="100" y="9"/>
                    </a:cubicBezTo>
                    <a:cubicBezTo>
                      <a:pt x="109" y="16"/>
                      <a:pt x="117" y="25"/>
                      <a:pt x="122" y="37"/>
                    </a:cubicBezTo>
                    <a:cubicBezTo>
                      <a:pt x="127" y="49"/>
                      <a:pt x="129" y="62"/>
                      <a:pt x="129" y="77"/>
                    </a:cubicBezTo>
                    <a:cubicBezTo>
                      <a:pt x="129" y="92"/>
                      <a:pt x="126" y="106"/>
                      <a:pt x="121" y="118"/>
                    </a:cubicBezTo>
                    <a:cubicBezTo>
                      <a:pt x="115" y="130"/>
                      <a:pt x="107" y="139"/>
                      <a:pt x="97" y="146"/>
                    </a:cubicBezTo>
                    <a:cubicBezTo>
                      <a:pt x="87" y="152"/>
                      <a:pt x="76" y="156"/>
                      <a:pt x="64" y="156"/>
                    </a:cubicBezTo>
                    <a:cubicBezTo>
                      <a:pt x="56" y="156"/>
                      <a:pt x="48" y="154"/>
                      <a:pt x="41" y="150"/>
                    </a:cubicBezTo>
                    <a:cubicBezTo>
                      <a:pt x="35" y="147"/>
                      <a:pt x="29" y="142"/>
                      <a:pt x="25" y="137"/>
                    </a:cubicBezTo>
                    <a:cubicBezTo>
                      <a:pt x="25" y="210"/>
                      <a:pt x="25" y="210"/>
                      <a:pt x="25" y="210"/>
                    </a:cubicBezTo>
                    <a:lnTo>
                      <a:pt x="0" y="210"/>
                    </a:lnTo>
                    <a:close/>
                    <a:moveTo>
                      <a:pt x="22" y="78"/>
                    </a:moveTo>
                    <a:cubicBezTo>
                      <a:pt x="22" y="98"/>
                      <a:pt x="26" y="112"/>
                      <a:pt x="34" y="121"/>
                    </a:cubicBezTo>
                    <a:cubicBezTo>
                      <a:pt x="42" y="130"/>
                      <a:pt x="51" y="135"/>
                      <a:pt x="62" y="135"/>
                    </a:cubicBezTo>
                    <a:cubicBezTo>
                      <a:pt x="74" y="135"/>
                      <a:pt x="83" y="130"/>
                      <a:pt x="91" y="121"/>
                    </a:cubicBezTo>
                    <a:cubicBezTo>
                      <a:pt x="99" y="111"/>
                      <a:pt x="103" y="96"/>
                      <a:pt x="103" y="76"/>
                    </a:cubicBezTo>
                    <a:cubicBezTo>
                      <a:pt x="103" y="57"/>
                      <a:pt x="99" y="43"/>
                      <a:pt x="91" y="34"/>
                    </a:cubicBezTo>
                    <a:cubicBezTo>
                      <a:pt x="84" y="24"/>
                      <a:pt x="74" y="19"/>
                      <a:pt x="63" y="19"/>
                    </a:cubicBezTo>
                    <a:cubicBezTo>
                      <a:pt x="53" y="19"/>
                      <a:pt x="43" y="24"/>
                      <a:pt x="35" y="35"/>
                    </a:cubicBezTo>
                    <a:cubicBezTo>
                      <a:pt x="27" y="45"/>
                      <a:pt x="22" y="59"/>
                      <a:pt x="22" y="7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66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endParaRPr lang="en-US" altLang="en-US" sz="1800"/>
              </a:p>
            </p:txBody>
          </p:sp>
        </p:grpSp>
        <p:sp>
          <p:nvSpPr>
            <p:cNvPr id="56" name="Line 219"/>
            <p:cNvSpPr>
              <a:spLocks noChangeShapeType="1"/>
            </p:cNvSpPr>
            <p:nvPr/>
          </p:nvSpPr>
          <p:spPr bwMode="auto">
            <a:xfrm rot="8100000">
              <a:off x="5934971" y="1499894"/>
              <a:ext cx="337777" cy="74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57" name="Group 263"/>
            <p:cNvGrpSpPr>
              <a:grpSpLocks noChangeAspect="1"/>
            </p:cNvGrpSpPr>
            <p:nvPr/>
          </p:nvGrpSpPr>
          <p:grpSpPr bwMode="auto">
            <a:xfrm>
              <a:off x="5472631" y="2147483"/>
              <a:ext cx="165100" cy="165100"/>
              <a:chOff x="3714" y="1974"/>
              <a:chExt cx="144" cy="144"/>
            </a:xfrm>
          </p:grpSpPr>
          <p:sp>
            <p:nvSpPr>
              <p:cNvPr id="326" name="Oval 264"/>
              <p:cNvSpPr>
                <a:spLocks noChangeAspect="1" noChangeArrowheads="1"/>
              </p:cNvSpPr>
              <p:nvPr/>
            </p:nvSpPr>
            <p:spPr bwMode="auto">
              <a:xfrm>
                <a:off x="3714" y="1974"/>
                <a:ext cx="144" cy="144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" name="Freeform 17"/>
              <p:cNvSpPr>
                <a:spLocks noChangeAspect="1" noEditPoints="1"/>
              </p:cNvSpPr>
              <p:nvPr/>
            </p:nvSpPr>
            <p:spPr bwMode="auto">
              <a:xfrm>
                <a:off x="3762" y="2004"/>
                <a:ext cx="59" cy="96"/>
              </a:xfrm>
              <a:custGeom>
                <a:avLst/>
                <a:gdLst>
                  <a:gd name="T0" fmla="*/ 0 w 129"/>
                  <a:gd name="T1" fmla="*/ 787400 h 210"/>
                  <a:gd name="T2" fmla="*/ 0 w 129"/>
                  <a:gd name="T3" fmla="*/ 11249 h 210"/>
                  <a:gd name="T4" fmla="*/ 86328 w 129"/>
                  <a:gd name="T5" fmla="*/ 11249 h 210"/>
                  <a:gd name="T6" fmla="*/ 86328 w 129"/>
                  <a:gd name="T7" fmla="*/ 82490 h 210"/>
                  <a:gd name="T8" fmla="*/ 153889 w 129"/>
                  <a:gd name="T9" fmla="*/ 18748 h 210"/>
                  <a:gd name="T10" fmla="*/ 247724 w 129"/>
                  <a:gd name="T11" fmla="*/ 0 h 210"/>
                  <a:gd name="T12" fmla="*/ 375339 w 129"/>
                  <a:gd name="T13" fmla="*/ 33746 h 210"/>
                  <a:gd name="T14" fmla="*/ 457914 w 129"/>
                  <a:gd name="T15" fmla="*/ 138732 h 210"/>
                  <a:gd name="T16" fmla="*/ 484188 w 129"/>
                  <a:gd name="T17" fmla="*/ 288713 h 210"/>
                  <a:gd name="T18" fmla="*/ 454161 w 129"/>
                  <a:gd name="T19" fmla="*/ 442444 h 210"/>
                  <a:gd name="T20" fmla="*/ 364079 w 129"/>
                  <a:gd name="T21" fmla="*/ 547431 h 210"/>
                  <a:gd name="T22" fmla="*/ 240217 w 129"/>
                  <a:gd name="T23" fmla="*/ 584926 h 210"/>
                  <a:gd name="T24" fmla="*/ 153889 w 129"/>
                  <a:gd name="T25" fmla="*/ 562429 h 210"/>
                  <a:gd name="T26" fmla="*/ 93835 w 129"/>
                  <a:gd name="T27" fmla="*/ 513685 h 210"/>
                  <a:gd name="T28" fmla="*/ 93835 w 129"/>
                  <a:gd name="T29" fmla="*/ 787400 h 210"/>
                  <a:gd name="T30" fmla="*/ 0 w 129"/>
                  <a:gd name="T31" fmla="*/ 787400 h 210"/>
                  <a:gd name="T32" fmla="*/ 82575 w 129"/>
                  <a:gd name="T33" fmla="*/ 292463 h 210"/>
                  <a:gd name="T34" fmla="*/ 127615 w 129"/>
                  <a:gd name="T35" fmla="*/ 453692 h 210"/>
                  <a:gd name="T36" fmla="*/ 232710 w 129"/>
                  <a:gd name="T37" fmla="*/ 506186 h 210"/>
                  <a:gd name="T38" fmla="*/ 341559 w 129"/>
                  <a:gd name="T39" fmla="*/ 453692 h 210"/>
                  <a:gd name="T40" fmla="*/ 386600 w 129"/>
                  <a:gd name="T41" fmla="*/ 284964 h 210"/>
                  <a:gd name="T42" fmla="*/ 341559 w 129"/>
                  <a:gd name="T43" fmla="*/ 127484 h 210"/>
                  <a:gd name="T44" fmla="*/ 236464 w 129"/>
                  <a:gd name="T45" fmla="*/ 71241 h 210"/>
                  <a:gd name="T46" fmla="*/ 131369 w 129"/>
                  <a:gd name="T47" fmla="*/ 131233 h 210"/>
                  <a:gd name="T48" fmla="*/ 82575 w 129"/>
                  <a:gd name="T49" fmla="*/ 292463 h 21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29"/>
                  <a:gd name="T76" fmla="*/ 0 h 210"/>
                  <a:gd name="T77" fmla="*/ 129 w 129"/>
                  <a:gd name="T78" fmla="*/ 210 h 210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29" h="210">
                    <a:moveTo>
                      <a:pt x="0" y="21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8" y="15"/>
                      <a:pt x="34" y="9"/>
                      <a:pt x="41" y="5"/>
                    </a:cubicBezTo>
                    <a:cubicBezTo>
                      <a:pt x="48" y="1"/>
                      <a:pt x="56" y="0"/>
                      <a:pt x="66" y="0"/>
                    </a:cubicBezTo>
                    <a:cubicBezTo>
                      <a:pt x="79" y="0"/>
                      <a:pt x="90" y="3"/>
                      <a:pt x="100" y="9"/>
                    </a:cubicBezTo>
                    <a:cubicBezTo>
                      <a:pt x="109" y="16"/>
                      <a:pt x="117" y="25"/>
                      <a:pt x="122" y="37"/>
                    </a:cubicBezTo>
                    <a:cubicBezTo>
                      <a:pt x="127" y="49"/>
                      <a:pt x="129" y="62"/>
                      <a:pt x="129" y="77"/>
                    </a:cubicBezTo>
                    <a:cubicBezTo>
                      <a:pt x="129" y="92"/>
                      <a:pt x="126" y="106"/>
                      <a:pt x="121" y="118"/>
                    </a:cubicBezTo>
                    <a:cubicBezTo>
                      <a:pt x="115" y="130"/>
                      <a:pt x="107" y="139"/>
                      <a:pt x="97" y="146"/>
                    </a:cubicBezTo>
                    <a:cubicBezTo>
                      <a:pt x="87" y="152"/>
                      <a:pt x="76" y="156"/>
                      <a:pt x="64" y="156"/>
                    </a:cubicBezTo>
                    <a:cubicBezTo>
                      <a:pt x="56" y="156"/>
                      <a:pt x="48" y="154"/>
                      <a:pt x="41" y="150"/>
                    </a:cubicBezTo>
                    <a:cubicBezTo>
                      <a:pt x="35" y="147"/>
                      <a:pt x="29" y="142"/>
                      <a:pt x="25" y="137"/>
                    </a:cubicBezTo>
                    <a:cubicBezTo>
                      <a:pt x="25" y="210"/>
                      <a:pt x="25" y="210"/>
                      <a:pt x="25" y="210"/>
                    </a:cubicBezTo>
                    <a:lnTo>
                      <a:pt x="0" y="210"/>
                    </a:lnTo>
                    <a:close/>
                    <a:moveTo>
                      <a:pt x="22" y="78"/>
                    </a:moveTo>
                    <a:cubicBezTo>
                      <a:pt x="22" y="98"/>
                      <a:pt x="26" y="112"/>
                      <a:pt x="34" y="121"/>
                    </a:cubicBezTo>
                    <a:cubicBezTo>
                      <a:pt x="42" y="130"/>
                      <a:pt x="51" y="135"/>
                      <a:pt x="62" y="135"/>
                    </a:cubicBezTo>
                    <a:cubicBezTo>
                      <a:pt x="74" y="135"/>
                      <a:pt x="83" y="130"/>
                      <a:pt x="91" y="121"/>
                    </a:cubicBezTo>
                    <a:cubicBezTo>
                      <a:pt x="99" y="111"/>
                      <a:pt x="103" y="96"/>
                      <a:pt x="103" y="76"/>
                    </a:cubicBezTo>
                    <a:cubicBezTo>
                      <a:pt x="103" y="57"/>
                      <a:pt x="99" y="43"/>
                      <a:pt x="91" y="34"/>
                    </a:cubicBezTo>
                    <a:cubicBezTo>
                      <a:pt x="84" y="24"/>
                      <a:pt x="74" y="19"/>
                      <a:pt x="63" y="19"/>
                    </a:cubicBezTo>
                    <a:cubicBezTo>
                      <a:pt x="53" y="19"/>
                      <a:pt x="43" y="24"/>
                      <a:pt x="35" y="35"/>
                    </a:cubicBezTo>
                    <a:cubicBezTo>
                      <a:pt x="27" y="45"/>
                      <a:pt x="22" y="59"/>
                      <a:pt x="22" y="7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66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endParaRPr lang="en-US" altLang="en-US" sz="1800"/>
              </a:p>
            </p:txBody>
          </p:sp>
        </p:grpSp>
        <p:sp>
          <p:nvSpPr>
            <p:cNvPr id="58" name="Line 219"/>
            <p:cNvSpPr>
              <a:spLocks noChangeShapeType="1"/>
            </p:cNvSpPr>
            <p:nvPr/>
          </p:nvSpPr>
          <p:spPr bwMode="auto">
            <a:xfrm rot="2700000">
              <a:off x="5779807" y="2207214"/>
              <a:ext cx="230706" cy="993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609697" y="3253212"/>
              <a:ext cx="462145" cy="399983"/>
            </a:xfrm>
            <a:prstGeom prst="ellipse">
              <a:avLst/>
            </a:prstGeom>
            <a:solidFill>
              <a:srgbClr val="84E7F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12190" y="3316882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53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1131999" y="3391010"/>
              <a:ext cx="105368" cy="124386"/>
              <a:chOff x="381000" y="4724400"/>
              <a:chExt cx="491841" cy="152400"/>
            </a:xfrm>
          </p:grpSpPr>
          <p:cxnSp>
            <p:nvCxnSpPr>
              <p:cNvPr id="324" name="Straight Connector 323"/>
              <p:cNvCxnSpPr/>
              <p:nvPr/>
            </p:nvCxnSpPr>
            <p:spPr>
              <a:xfrm flipV="1">
                <a:off x="381000" y="4807009"/>
                <a:ext cx="491841" cy="2137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Straight Connector 324"/>
              <p:cNvCxnSpPr/>
              <p:nvPr/>
            </p:nvCxnSpPr>
            <p:spPr>
              <a:xfrm>
                <a:off x="872595" y="4724400"/>
                <a:ext cx="0" cy="15240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Rectangle 61"/>
            <p:cNvSpPr/>
            <p:nvPr/>
          </p:nvSpPr>
          <p:spPr>
            <a:xfrm>
              <a:off x="1318723" y="3289081"/>
              <a:ext cx="737759" cy="3048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CDC2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Line 219"/>
            <p:cNvSpPr>
              <a:spLocks noChangeShapeType="1"/>
            </p:cNvSpPr>
            <p:nvPr/>
          </p:nvSpPr>
          <p:spPr bwMode="auto">
            <a:xfrm>
              <a:off x="2116316" y="3441481"/>
              <a:ext cx="19551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64" name="Group 200"/>
            <p:cNvGrpSpPr>
              <a:grpSpLocks/>
            </p:cNvGrpSpPr>
            <p:nvPr/>
          </p:nvGrpSpPr>
          <p:grpSpPr bwMode="auto">
            <a:xfrm>
              <a:off x="2373085" y="3123565"/>
              <a:ext cx="504825" cy="615950"/>
              <a:chOff x="2050" y="846"/>
              <a:chExt cx="318" cy="388"/>
            </a:xfrm>
          </p:grpSpPr>
          <p:grpSp>
            <p:nvGrpSpPr>
              <p:cNvPr id="314" name="Group 201"/>
              <p:cNvGrpSpPr>
                <a:grpSpLocks noChangeAspect="1"/>
              </p:cNvGrpSpPr>
              <p:nvPr/>
            </p:nvGrpSpPr>
            <p:grpSpPr bwMode="auto">
              <a:xfrm>
                <a:off x="2050" y="1080"/>
                <a:ext cx="104" cy="104"/>
                <a:chOff x="3714" y="1974"/>
                <a:chExt cx="144" cy="144"/>
              </a:xfrm>
            </p:grpSpPr>
            <p:sp>
              <p:nvSpPr>
                <p:cNvPr id="322" name="Oval 202"/>
                <p:cNvSpPr>
                  <a:spLocks noChangeAspect="1" noChangeArrowheads="1"/>
                </p:cNvSpPr>
                <p:nvPr/>
              </p:nvSpPr>
              <p:spPr bwMode="auto">
                <a:xfrm>
                  <a:off x="3714" y="1974"/>
                  <a:ext cx="144" cy="144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3" name="Freeform 17"/>
                <p:cNvSpPr>
                  <a:spLocks noChangeAspect="1" noEditPoints="1"/>
                </p:cNvSpPr>
                <p:nvPr/>
              </p:nvSpPr>
              <p:spPr bwMode="auto">
                <a:xfrm>
                  <a:off x="3762" y="2004"/>
                  <a:ext cx="59" cy="96"/>
                </a:xfrm>
                <a:custGeom>
                  <a:avLst/>
                  <a:gdLst>
                    <a:gd name="T0" fmla="*/ 0 w 129"/>
                    <a:gd name="T1" fmla="*/ 787400 h 210"/>
                    <a:gd name="T2" fmla="*/ 0 w 129"/>
                    <a:gd name="T3" fmla="*/ 11249 h 210"/>
                    <a:gd name="T4" fmla="*/ 86328 w 129"/>
                    <a:gd name="T5" fmla="*/ 11249 h 210"/>
                    <a:gd name="T6" fmla="*/ 86328 w 129"/>
                    <a:gd name="T7" fmla="*/ 82490 h 210"/>
                    <a:gd name="T8" fmla="*/ 153889 w 129"/>
                    <a:gd name="T9" fmla="*/ 18748 h 210"/>
                    <a:gd name="T10" fmla="*/ 247724 w 129"/>
                    <a:gd name="T11" fmla="*/ 0 h 210"/>
                    <a:gd name="T12" fmla="*/ 375339 w 129"/>
                    <a:gd name="T13" fmla="*/ 33746 h 210"/>
                    <a:gd name="T14" fmla="*/ 457914 w 129"/>
                    <a:gd name="T15" fmla="*/ 138732 h 210"/>
                    <a:gd name="T16" fmla="*/ 484188 w 129"/>
                    <a:gd name="T17" fmla="*/ 288713 h 210"/>
                    <a:gd name="T18" fmla="*/ 454161 w 129"/>
                    <a:gd name="T19" fmla="*/ 442444 h 210"/>
                    <a:gd name="T20" fmla="*/ 364079 w 129"/>
                    <a:gd name="T21" fmla="*/ 547431 h 210"/>
                    <a:gd name="T22" fmla="*/ 240217 w 129"/>
                    <a:gd name="T23" fmla="*/ 584926 h 210"/>
                    <a:gd name="T24" fmla="*/ 153889 w 129"/>
                    <a:gd name="T25" fmla="*/ 562429 h 210"/>
                    <a:gd name="T26" fmla="*/ 93835 w 129"/>
                    <a:gd name="T27" fmla="*/ 513685 h 210"/>
                    <a:gd name="T28" fmla="*/ 93835 w 129"/>
                    <a:gd name="T29" fmla="*/ 787400 h 210"/>
                    <a:gd name="T30" fmla="*/ 0 w 129"/>
                    <a:gd name="T31" fmla="*/ 787400 h 210"/>
                    <a:gd name="T32" fmla="*/ 82575 w 129"/>
                    <a:gd name="T33" fmla="*/ 292463 h 210"/>
                    <a:gd name="T34" fmla="*/ 127615 w 129"/>
                    <a:gd name="T35" fmla="*/ 453692 h 210"/>
                    <a:gd name="T36" fmla="*/ 232710 w 129"/>
                    <a:gd name="T37" fmla="*/ 506186 h 210"/>
                    <a:gd name="T38" fmla="*/ 341559 w 129"/>
                    <a:gd name="T39" fmla="*/ 453692 h 210"/>
                    <a:gd name="T40" fmla="*/ 386600 w 129"/>
                    <a:gd name="T41" fmla="*/ 284964 h 210"/>
                    <a:gd name="T42" fmla="*/ 341559 w 129"/>
                    <a:gd name="T43" fmla="*/ 127484 h 210"/>
                    <a:gd name="T44" fmla="*/ 236464 w 129"/>
                    <a:gd name="T45" fmla="*/ 71241 h 210"/>
                    <a:gd name="T46" fmla="*/ 131369 w 129"/>
                    <a:gd name="T47" fmla="*/ 131233 h 210"/>
                    <a:gd name="T48" fmla="*/ 82575 w 129"/>
                    <a:gd name="T49" fmla="*/ 292463 h 21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29"/>
                    <a:gd name="T76" fmla="*/ 0 h 210"/>
                    <a:gd name="T77" fmla="*/ 129 w 129"/>
                    <a:gd name="T78" fmla="*/ 210 h 210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29" h="210">
                      <a:moveTo>
                        <a:pt x="0" y="21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23" y="22"/>
                        <a:pt x="23" y="22"/>
                        <a:pt x="23" y="22"/>
                      </a:cubicBezTo>
                      <a:cubicBezTo>
                        <a:pt x="28" y="15"/>
                        <a:pt x="34" y="9"/>
                        <a:pt x="41" y="5"/>
                      </a:cubicBezTo>
                      <a:cubicBezTo>
                        <a:pt x="48" y="1"/>
                        <a:pt x="56" y="0"/>
                        <a:pt x="66" y="0"/>
                      </a:cubicBezTo>
                      <a:cubicBezTo>
                        <a:pt x="79" y="0"/>
                        <a:pt x="90" y="3"/>
                        <a:pt x="100" y="9"/>
                      </a:cubicBezTo>
                      <a:cubicBezTo>
                        <a:pt x="109" y="16"/>
                        <a:pt x="117" y="25"/>
                        <a:pt x="122" y="37"/>
                      </a:cubicBezTo>
                      <a:cubicBezTo>
                        <a:pt x="127" y="49"/>
                        <a:pt x="129" y="62"/>
                        <a:pt x="129" y="77"/>
                      </a:cubicBezTo>
                      <a:cubicBezTo>
                        <a:pt x="129" y="92"/>
                        <a:pt x="126" y="106"/>
                        <a:pt x="121" y="118"/>
                      </a:cubicBezTo>
                      <a:cubicBezTo>
                        <a:pt x="115" y="130"/>
                        <a:pt x="107" y="139"/>
                        <a:pt x="97" y="146"/>
                      </a:cubicBezTo>
                      <a:cubicBezTo>
                        <a:pt x="87" y="152"/>
                        <a:pt x="76" y="156"/>
                        <a:pt x="64" y="156"/>
                      </a:cubicBezTo>
                      <a:cubicBezTo>
                        <a:pt x="56" y="156"/>
                        <a:pt x="48" y="154"/>
                        <a:pt x="41" y="150"/>
                      </a:cubicBezTo>
                      <a:cubicBezTo>
                        <a:pt x="35" y="147"/>
                        <a:pt x="29" y="142"/>
                        <a:pt x="25" y="137"/>
                      </a:cubicBezTo>
                      <a:cubicBezTo>
                        <a:pt x="25" y="210"/>
                        <a:pt x="25" y="210"/>
                        <a:pt x="25" y="210"/>
                      </a:cubicBezTo>
                      <a:lnTo>
                        <a:pt x="0" y="210"/>
                      </a:lnTo>
                      <a:close/>
                      <a:moveTo>
                        <a:pt x="22" y="78"/>
                      </a:moveTo>
                      <a:cubicBezTo>
                        <a:pt x="22" y="98"/>
                        <a:pt x="26" y="112"/>
                        <a:pt x="34" y="121"/>
                      </a:cubicBezTo>
                      <a:cubicBezTo>
                        <a:pt x="42" y="130"/>
                        <a:pt x="51" y="135"/>
                        <a:pt x="62" y="135"/>
                      </a:cubicBezTo>
                      <a:cubicBezTo>
                        <a:pt x="74" y="135"/>
                        <a:pt x="83" y="130"/>
                        <a:pt x="91" y="121"/>
                      </a:cubicBezTo>
                      <a:cubicBezTo>
                        <a:pt x="99" y="111"/>
                        <a:pt x="103" y="96"/>
                        <a:pt x="103" y="76"/>
                      </a:cubicBezTo>
                      <a:cubicBezTo>
                        <a:pt x="103" y="57"/>
                        <a:pt x="99" y="43"/>
                        <a:pt x="91" y="34"/>
                      </a:cubicBezTo>
                      <a:cubicBezTo>
                        <a:pt x="84" y="24"/>
                        <a:pt x="74" y="19"/>
                        <a:pt x="63" y="19"/>
                      </a:cubicBezTo>
                      <a:cubicBezTo>
                        <a:pt x="53" y="19"/>
                        <a:pt x="43" y="24"/>
                        <a:pt x="35" y="35"/>
                      </a:cubicBezTo>
                      <a:cubicBezTo>
                        <a:pt x="27" y="45"/>
                        <a:pt x="22" y="59"/>
                        <a:pt x="22" y="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66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endParaRPr lang="en-US" altLang="en-US" sz="1800"/>
                </a:p>
              </p:txBody>
            </p:sp>
          </p:grpSp>
          <p:grpSp>
            <p:nvGrpSpPr>
              <p:cNvPr id="315" name="Group 204"/>
              <p:cNvGrpSpPr>
                <a:grpSpLocks noChangeAspect="1"/>
              </p:cNvGrpSpPr>
              <p:nvPr/>
            </p:nvGrpSpPr>
            <p:grpSpPr bwMode="auto">
              <a:xfrm>
                <a:off x="2158" y="1130"/>
                <a:ext cx="104" cy="104"/>
                <a:chOff x="3714" y="1974"/>
                <a:chExt cx="144" cy="144"/>
              </a:xfrm>
            </p:grpSpPr>
            <p:sp>
              <p:nvSpPr>
                <p:cNvPr id="320" name="Oval 205"/>
                <p:cNvSpPr>
                  <a:spLocks noChangeAspect="1" noChangeArrowheads="1"/>
                </p:cNvSpPr>
                <p:nvPr/>
              </p:nvSpPr>
              <p:spPr bwMode="auto">
                <a:xfrm>
                  <a:off x="3714" y="1974"/>
                  <a:ext cx="144" cy="144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1" name="Freeform 320"/>
                <p:cNvSpPr>
                  <a:spLocks noChangeAspect="1" noEditPoints="1"/>
                </p:cNvSpPr>
                <p:nvPr/>
              </p:nvSpPr>
              <p:spPr bwMode="auto">
                <a:xfrm>
                  <a:off x="3762" y="2004"/>
                  <a:ext cx="59" cy="96"/>
                </a:xfrm>
                <a:custGeom>
                  <a:avLst/>
                  <a:gdLst>
                    <a:gd name="T0" fmla="*/ 0 w 129"/>
                    <a:gd name="T1" fmla="*/ 787400 h 210"/>
                    <a:gd name="T2" fmla="*/ 0 w 129"/>
                    <a:gd name="T3" fmla="*/ 11249 h 210"/>
                    <a:gd name="T4" fmla="*/ 86328 w 129"/>
                    <a:gd name="T5" fmla="*/ 11249 h 210"/>
                    <a:gd name="T6" fmla="*/ 86328 w 129"/>
                    <a:gd name="T7" fmla="*/ 82490 h 210"/>
                    <a:gd name="T8" fmla="*/ 153889 w 129"/>
                    <a:gd name="T9" fmla="*/ 18748 h 210"/>
                    <a:gd name="T10" fmla="*/ 247724 w 129"/>
                    <a:gd name="T11" fmla="*/ 0 h 210"/>
                    <a:gd name="T12" fmla="*/ 375339 w 129"/>
                    <a:gd name="T13" fmla="*/ 33746 h 210"/>
                    <a:gd name="T14" fmla="*/ 457914 w 129"/>
                    <a:gd name="T15" fmla="*/ 138732 h 210"/>
                    <a:gd name="T16" fmla="*/ 484188 w 129"/>
                    <a:gd name="T17" fmla="*/ 288713 h 210"/>
                    <a:gd name="T18" fmla="*/ 454161 w 129"/>
                    <a:gd name="T19" fmla="*/ 442444 h 210"/>
                    <a:gd name="T20" fmla="*/ 364079 w 129"/>
                    <a:gd name="T21" fmla="*/ 547431 h 210"/>
                    <a:gd name="T22" fmla="*/ 240217 w 129"/>
                    <a:gd name="T23" fmla="*/ 584926 h 210"/>
                    <a:gd name="T24" fmla="*/ 153889 w 129"/>
                    <a:gd name="T25" fmla="*/ 562429 h 210"/>
                    <a:gd name="T26" fmla="*/ 93835 w 129"/>
                    <a:gd name="T27" fmla="*/ 513685 h 210"/>
                    <a:gd name="T28" fmla="*/ 93835 w 129"/>
                    <a:gd name="T29" fmla="*/ 787400 h 210"/>
                    <a:gd name="T30" fmla="*/ 0 w 129"/>
                    <a:gd name="T31" fmla="*/ 787400 h 210"/>
                    <a:gd name="T32" fmla="*/ 82575 w 129"/>
                    <a:gd name="T33" fmla="*/ 292463 h 210"/>
                    <a:gd name="T34" fmla="*/ 127615 w 129"/>
                    <a:gd name="T35" fmla="*/ 453692 h 210"/>
                    <a:gd name="T36" fmla="*/ 232710 w 129"/>
                    <a:gd name="T37" fmla="*/ 506186 h 210"/>
                    <a:gd name="T38" fmla="*/ 341559 w 129"/>
                    <a:gd name="T39" fmla="*/ 453692 h 210"/>
                    <a:gd name="T40" fmla="*/ 386600 w 129"/>
                    <a:gd name="T41" fmla="*/ 284964 h 210"/>
                    <a:gd name="T42" fmla="*/ 341559 w 129"/>
                    <a:gd name="T43" fmla="*/ 127484 h 210"/>
                    <a:gd name="T44" fmla="*/ 236464 w 129"/>
                    <a:gd name="T45" fmla="*/ 71241 h 210"/>
                    <a:gd name="T46" fmla="*/ 131369 w 129"/>
                    <a:gd name="T47" fmla="*/ 131233 h 210"/>
                    <a:gd name="T48" fmla="*/ 82575 w 129"/>
                    <a:gd name="T49" fmla="*/ 292463 h 21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29"/>
                    <a:gd name="T76" fmla="*/ 0 h 210"/>
                    <a:gd name="T77" fmla="*/ 129 w 129"/>
                    <a:gd name="T78" fmla="*/ 210 h 210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29" h="210">
                      <a:moveTo>
                        <a:pt x="0" y="21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23" y="22"/>
                        <a:pt x="23" y="22"/>
                        <a:pt x="23" y="22"/>
                      </a:cubicBezTo>
                      <a:cubicBezTo>
                        <a:pt x="28" y="15"/>
                        <a:pt x="34" y="9"/>
                        <a:pt x="41" y="5"/>
                      </a:cubicBezTo>
                      <a:cubicBezTo>
                        <a:pt x="48" y="1"/>
                        <a:pt x="56" y="0"/>
                        <a:pt x="66" y="0"/>
                      </a:cubicBezTo>
                      <a:cubicBezTo>
                        <a:pt x="79" y="0"/>
                        <a:pt x="90" y="3"/>
                        <a:pt x="100" y="9"/>
                      </a:cubicBezTo>
                      <a:cubicBezTo>
                        <a:pt x="109" y="16"/>
                        <a:pt x="117" y="25"/>
                        <a:pt x="122" y="37"/>
                      </a:cubicBezTo>
                      <a:cubicBezTo>
                        <a:pt x="127" y="49"/>
                        <a:pt x="129" y="62"/>
                        <a:pt x="129" y="77"/>
                      </a:cubicBezTo>
                      <a:cubicBezTo>
                        <a:pt x="129" y="92"/>
                        <a:pt x="126" y="106"/>
                        <a:pt x="121" y="118"/>
                      </a:cubicBezTo>
                      <a:cubicBezTo>
                        <a:pt x="115" y="130"/>
                        <a:pt x="107" y="139"/>
                        <a:pt x="97" y="146"/>
                      </a:cubicBezTo>
                      <a:cubicBezTo>
                        <a:pt x="87" y="152"/>
                        <a:pt x="76" y="156"/>
                        <a:pt x="64" y="156"/>
                      </a:cubicBezTo>
                      <a:cubicBezTo>
                        <a:pt x="56" y="156"/>
                        <a:pt x="48" y="154"/>
                        <a:pt x="41" y="150"/>
                      </a:cubicBezTo>
                      <a:cubicBezTo>
                        <a:pt x="35" y="147"/>
                        <a:pt x="29" y="142"/>
                        <a:pt x="25" y="137"/>
                      </a:cubicBezTo>
                      <a:cubicBezTo>
                        <a:pt x="25" y="210"/>
                        <a:pt x="25" y="210"/>
                        <a:pt x="25" y="210"/>
                      </a:cubicBezTo>
                      <a:lnTo>
                        <a:pt x="0" y="210"/>
                      </a:lnTo>
                      <a:close/>
                      <a:moveTo>
                        <a:pt x="22" y="78"/>
                      </a:moveTo>
                      <a:cubicBezTo>
                        <a:pt x="22" y="98"/>
                        <a:pt x="26" y="112"/>
                        <a:pt x="34" y="121"/>
                      </a:cubicBezTo>
                      <a:cubicBezTo>
                        <a:pt x="42" y="130"/>
                        <a:pt x="51" y="135"/>
                        <a:pt x="62" y="135"/>
                      </a:cubicBezTo>
                      <a:cubicBezTo>
                        <a:pt x="74" y="135"/>
                        <a:pt x="83" y="130"/>
                        <a:pt x="91" y="121"/>
                      </a:cubicBezTo>
                      <a:cubicBezTo>
                        <a:pt x="99" y="111"/>
                        <a:pt x="103" y="96"/>
                        <a:pt x="103" y="76"/>
                      </a:cubicBezTo>
                      <a:cubicBezTo>
                        <a:pt x="103" y="57"/>
                        <a:pt x="99" y="43"/>
                        <a:pt x="91" y="34"/>
                      </a:cubicBezTo>
                      <a:cubicBezTo>
                        <a:pt x="84" y="24"/>
                        <a:pt x="74" y="19"/>
                        <a:pt x="63" y="19"/>
                      </a:cubicBezTo>
                      <a:cubicBezTo>
                        <a:pt x="53" y="19"/>
                        <a:pt x="43" y="24"/>
                        <a:pt x="35" y="35"/>
                      </a:cubicBezTo>
                      <a:cubicBezTo>
                        <a:pt x="27" y="45"/>
                        <a:pt x="22" y="59"/>
                        <a:pt x="22" y="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66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endParaRPr lang="en-US" altLang="en-US" sz="1800"/>
                </a:p>
              </p:txBody>
            </p:sp>
          </p:grpSp>
          <p:grpSp>
            <p:nvGrpSpPr>
              <p:cNvPr id="316" name="Group 207"/>
              <p:cNvGrpSpPr>
                <a:grpSpLocks noChangeAspect="1"/>
              </p:cNvGrpSpPr>
              <p:nvPr/>
            </p:nvGrpSpPr>
            <p:grpSpPr bwMode="auto">
              <a:xfrm>
                <a:off x="2264" y="1082"/>
                <a:ext cx="104" cy="104"/>
                <a:chOff x="3714" y="1974"/>
                <a:chExt cx="144" cy="144"/>
              </a:xfrm>
            </p:grpSpPr>
            <p:sp>
              <p:nvSpPr>
                <p:cNvPr id="318" name="Oval 208"/>
                <p:cNvSpPr>
                  <a:spLocks noChangeAspect="1" noChangeArrowheads="1"/>
                </p:cNvSpPr>
                <p:nvPr/>
              </p:nvSpPr>
              <p:spPr bwMode="auto">
                <a:xfrm>
                  <a:off x="3714" y="1974"/>
                  <a:ext cx="144" cy="144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9" name="Freeform 17"/>
                <p:cNvSpPr>
                  <a:spLocks noChangeAspect="1" noEditPoints="1"/>
                </p:cNvSpPr>
                <p:nvPr/>
              </p:nvSpPr>
              <p:spPr bwMode="auto">
                <a:xfrm>
                  <a:off x="3762" y="2004"/>
                  <a:ext cx="59" cy="96"/>
                </a:xfrm>
                <a:custGeom>
                  <a:avLst/>
                  <a:gdLst>
                    <a:gd name="T0" fmla="*/ 0 w 129"/>
                    <a:gd name="T1" fmla="*/ 787400 h 210"/>
                    <a:gd name="T2" fmla="*/ 0 w 129"/>
                    <a:gd name="T3" fmla="*/ 11249 h 210"/>
                    <a:gd name="T4" fmla="*/ 86328 w 129"/>
                    <a:gd name="T5" fmla="*/ 11249 h 210"/>
                    <a:gd name="T6" fmla="*/ 86328 w 129"/>
                    <a:gd name="T7" fmla="*/ 82490 h 210"/>
                    <a:gd name="T8" fmla="*/ 153889 w 129"/>
                    <a:gd name="T9" fmla="*/ 18748 h 210"/>
                    <a:gd name="T10" fmla="*/ 247724 w 129"/>
                    <a:gd name="T11" fmla="*/ 0 h 210"/>
                    <a:gd name="T12" fmla="*/ 375339 w 129"/>
                    <a:gd name="T13" fmla="*/ 33746 h 210"/>
                    <a:gd name="T14" fmla="*/ 457914 w 129"/>
                    <a:gd name="T15" fmla="*/ 138732 h 210"/>
                    <a:gd name="T16" fmla="*/ 484188 w 129"/>
                    <a:gd name="T17" fmla="*/ 288713 h 210"/>
                    <a:gd name="T18" fmla="*/ 454161 w 129"/>
                    <a:gd name="T19" fmla="*/ 442444 h 210"/>
                    <a:gd name="T20" fmla="*/ 364079 w 129"/>
                    <a:gd name="T21" fmla="*/ 547431 h 210"/>
                    <a:gd name="T22" fmla="*/ 240217 w 129"/>
                    <a:gd name="T23" fmla="*/ 584926 h 210"/>
                    <a:gd name="T24" fmla="*/ 153889 w 129"/>
                    <a:gd name="T25" fmla="*/ 562429 h 210"/>
                    <a:gd name="T26" fmla="*/ 93835 w 129"/>
                    <a:gd name="T27" fmla="*/ 513685 h 210"/>
                    <a:gd name="T28" fmla="*/ 93835 w 129"/>
                    <a:gd name="T29" fmla="*/ 787400 h 210"/>
                    <a:gd name="T30" fmla="*/ 0 w 129"/>
                    <a:gd name="T31" fmla="*/ 787400 h 210"/>
                    <a:gd name="T32" fmla="*/ 82575 w 129"/>
                    <a:gd name="T33" fmla="*/ 292463 h 210"/>
                    <a:gd name="T34" fmla="*/ 127615 w 129"/>
                    <a:gd name="T35" fmla="*/ 453692 h 210"/>
                    <a:gd name="T36" fmla="*/ 232710 w 129"/>
                    <a:gd name="T37" fmla="*/ 506186 h 210"/>
                    <a:gd name="T38" fmla="*/ 341559 w 129"/>
                    <a:gd name="T39" fmla="*/ 453692 h 210"/>
                    <a:gd name="T40" fmla="*/ 386600 w 129"/>
                    <a:gd name="T41" fmla="*/ 284964 h 210"/>
                    <a:gd name="T42" fmla="*/ 341559 w 129"/>
                    <a:gd name="T43" fmla="*/ 127484 h 210"/>
                    <a:gd name="T44" fmla="*/ 236464 w 129"/>
                    <a:gd name="T45" fmla="*/ 71241 h 210"/>
                    <a:gd name="T46" fmla="*/ 131369 w 129"/>
                    <a:gd name="T47" fmla="*/ 131233 h 210"/>
                    <a:gd name="T48" fmla="*/ 82575 w 129"/>
                    <a:gd name="T49" fmla="*/ 292463 h 21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29"/>
                    <a:gd name="T76" fmla="*/ 0 h 210"/>
                    <a:gd name="T77" fmla="*/ 129 w 129"/>
                    <a:gd name="T78" fmla="*/ 210 h 210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29" h="210">
                      <a:moveTo>
                        <a:pt x="0" y="21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23" y="22"/>
                        <a:pt x="23" y="22"/>
                        <a:pt x="23" y="22"/>
                      </a:cubicBezTo>
                      <a:cubicBezTo>
                        <a:pt x="28" y="15"/>
                        <a:pt x="34" y="9"/>
                        <a:pt x="41" y="5"/>
                      </a:cubicBezTo>
                      <a:cubicBezTo>
                        <a:pt x="48" y="1"/>
                        <a:pt x="56" y="0"/>
                        <a:pt x="66" y="0"/>
                      </a:cubicBezTo>
                      <a:cubicBezTo>
                        <a:pt x="79" y="0"/>
                        <a:pt x="90" y="3"/>
                        <a:pt x="100" y="9"/>
                      </a:cubicBezTo>
                      <a:cubicBezTo>
                        <a:pt x="109" y="16"/>
                        <a:pt x="117" y="25"/>
                        <a:pt x="122" y="37"/>
                      </a:cubicBezTo>
                      <a:cubicBezTo>
                        <a:pt x="127" y="49"/>
                        <a:pt x="129" y="62"/>
                        <a:pt x="129" y="77"/>
                      </a:cubicBezTo>
                      <a:cubicBezTo>
                        <a:pt x="129" y="92"/>
                        <a:pt x="126" y="106"/>
                        <a:pt x="121" y="118"/>
                      </a:cubicBezTo>
                      <a:cubicBezTo>
                        <a:pt x="115" y="130"/>
                        <a:pt x="107" y="139"/>
                        <a:pt x="97" y="146"/>
                      </a:cubicBezTo>
                      <a:cubicBezTo>
                        <a:pt x="87" y="152"/>
                        <a:pt x="76" y="156"/>
                        <a:pt x="64" y="156"/>
                      </a:cubicBezTo>
                      <a:cubicBezTo>
                        <a:pt x="56" y="156"/>
                        <a:pt x="48" y="154"/>
                        <a:pt x="41" y="150"/>
                      </a:cubicBezTo>
                      <a:cubicBezTo>
                        <a:pt x="35" y="147"/>
                        <a:pt x="29" y="142"/>
                        <a:pt x="25" y="137"/>
                      </a:cubicBezTo>
                      <a:cubicBezTo>
                        <a:pt x="25" y="210"/>
                        <a:pt x="25" y="210"/>
                        <a:pt x="25" y="210"/>
                      </a:cubicBezTo>
                      <a:lnTo>
                        <a:pt x="0" y="210"/>
                      </a:lnTo>
                      <a:close/>
                      <a:moveTo>
                        <a:pt x="22" y="78"/>
                      </a:moveTo>
                      <a:cubicBezTo>
                        <a:pt x="22" y="98"/>
                        <a:pt x="26" y="112"/>
                        <a:pt x="34" y="121"/>
                      </a:cubicBezTo>
                      <a:cubicBezTo>
                        <a:pt x="42" y="130"/>
                        <a:pt x="51" y="135"/>
                        <a:pt x="62" y="135"/>
                      </a:cubicBezTo>
                      <a:cubicBezTo>
                        <a:pt x="74" y="135"/>
                        <a:pt x="83" y="130"/>
                        <a:pt x="91" y="121"/>
                      </a:cubicBezTo>
                      <a:cubicBezTo>
                        <a:pt x="99" y="111"/>
                        <a:pt x="103" y="96"/>
                        <a:pt x="103" y="76"/>
                      </a:cubicBezTo>
                      <a:cubicBezTo>
                        <a:pt x="103" y="57"/>
                        <a:pt x="99" y="43"/>
                        <a:pt x="91" y="34"/>
                      </a:cubicBezTo>
                      <a:cubicBezTo>
                        <a:pt x="84" y="24"/>
                        <a:pt x="74" y="19"/>
                        <a:pt x="63" y="19"/>
                      </a:cubicBezTo>
                      <a:cubicBezTo>
                        <a:pt x="53" y="19"/>
                        <a:pt x="43" y="24"/>
                        <a:pt x="35" y="35"/>
                      </a:cubicBezTo>
                      <a:cubicBezTo>
                        <a:pt x="27" y="45"/>
                        <a:pt x="22" y="59"/>
                        <a:pt x="22" y="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FF66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algn="l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/>
                  <a:endParaRPr lang="en-US" altLang="en-US" sz="1800"/>
                </a:p>
              </p:txBody>
            </p:sp>
          </p:grpSp>
          <p:sp>
            <p:nvSpPr>
              <p:cNvPr id="317" name="Freeform 210"/>
              <p:cNvSpPr>
                <a:spLocks/>
              </p:cNvSpPr>
              <p:nvPr/>
            </p:nvSpPr>
            <p:spPr bwMode="auto">
              <a:xfrm>
                <a:off x="2064" y="846"/>
                <a:ext cx="298" cy="289"/>
              </a:xfrm>
              <a:custGeom>
                <a:avLst/>
                <a:gdLst>
                  <a:gd name="T0" fmla="*/ 28 w 210"/>
                  <a:gd name="T1" fmla="*/ 155 h 203"/>
                  <a:gd name="T2" fmla="*/ 71 w 210"/>
                  <a:gd name="T3" fmla="*/ 198 h 203"/>
                  <a:gd name="T4" fmla="*/ 71 w 210"/>
                  <a:gd name="T5" fmla="*/ 202 h 203"/>
                  <a:gd name="T6" fmla="*/ 102 w 210"/>
                  <a:gd name="T7" fmla="*/ 189 h 203"/>
                  <a:gd name="T8" fmla="*/ 134 w 210"/>
                  <a:gd name="T9" fmla="*/ 203 h 203"/>
                  <a:gd name="T10" fmla="*/ 134 w 210"/>
                  <a:gd name="T11" fmla="*/ 198 h 203"/>
                  <a:gd name="T12" fmla="*/ 177 w 210"/>
                  <a:gd name="T13" fmla="*/ 155 h 203"/>
                  <a:gd name="T14" fmla="*/ 208 w 210"/>
                  <a:gd name="T15" fmla="*/ 168 h 203"/>
                  <a:gd name="T16" fmla="*/ 210 w 210"/>
                  <a:gd name="T17" fmla="*/ 152 h 203"/>
                  <a:gd name="T18" fmla="*/ 128 w 210"/>
                  <a:gd name="T19" fmla="*/ 76 h 203"/>
                  <a:gd name="T20" fmla="*/ 128 w 210"/>
                  <a:gd name="T21" fmla="*/ 23 h 203"/>
                  <a:gd name="T22" fmla="*/ 105 w 210"/>
                  <a:gd name="T23" fmla="*/ 0 h 203"/>
                  <a:gd name="T24" fmla="*/ 82 w 210"/>
                  <a:gd name="T25" fmla="*/ 23 h 203"/>
                  <a:gd name="T26" fmla="*/ 82 w 210"/>
                  <a:gd name="T27" fmla="*/ 76 h 203"/>
                  <a:gd name="T28" fmla="*/ 0 w 210"/>
                  <a:gd name="T29" fmla="*/ 152 h 203"/>
                  <a:gd name="T30" fmla="*/ 1 w 210"/>
                  <a:gd name="T31" fmla="*/ 164 h 203"/>
                  <a:gd name="T32" fmla="*/ 28 w 210"/>
                  <a:gd name="T33" fmla="*/ 155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0" h="203">
                    <a:moveTo>
                      <a:pt x="28" y="155"/>
                    </a:moveTo>
                    <a:cubicBezTo>
                      <a:pt x="52" y="155"/>
                      <a:pt x="71" y="174"/>
                      <a:pt x="71" y="198"/>
                    </a:cubicBezTo>
                    <a:cubicBezTo>
                      <a:pt x="71" y="199"/>
                      <a:pt x="71" y="201"/>
                      <a:pt x="71" y="202"/>
                    </a:cubicBezTo>
                    <a:cubicBezTo>
                      <a:pt x="79" y="194"/>
                      <a:pt x="90" y="189"/>
                      <a:pt x="102" y="189"/>
                    </a:cubicBezTo>
                    <a:cubicBezTo>
                      <a:pt x="115" y="189"/>
                      <a:pt x="126" y="194"/>
                      <a:pt x="134" y="203"/>
                    </a:cubicBezTo>
                    <a:cubicBezTo>
                      <a:pt x="134" y="201"/>
                      <a:pt x="134" y="200"/>
                      <a:pt x="134" y="198"/>
                    </a:cubicBezTo>
                    <a:cubicBezTo>
                      <a:pt x="134" y="174"/>
                      <a:pt x="153" y="155"/>
                      <a:pt x="177" y="155"/>
                    </a:cubicBezTo>
                    <a:cubicBezTo>
                      <a:pt x="189" y="155"/>
                      <a:pt x="200" y="160"/>
                      <a:pt x="208" y="168"/>
                    </a:cubicBezTo>
                    <a:cubicBezTo>
                      <a:pt x="209" y="163"/>
                      <a:pt x="210" y="157"/>
                      <a:pt x="210" y="152"/>
                    </a:cubicBezTo>
                    <a:cubicBezTo>
                      <a:pt x="210" y="115"/>
                      <a:pt x="175" y="84"/>
                      <a:pt x="128" y="76"/>
                    </a:cubicBezTo>
                    <a:cubicBezTo>
                      <a:pt x="128" y="23"/>
                      <a:pt x="128" y="23"/>
                      <a:pt x="128" y="23"/>
                    </a:cubicBezTo>
                    <a:cubicBezTo>
                      <a:pt x="128" y="10"/>
                      <a:pt x="118" y="0"/>
                      <a:pt x="105" y="0"/>
                    </a:cubicBezTo>
                    <a:cubicBezTo>
                      <a:pt x="92" y="0"/>
                      <a:pt x="82" y="10"/>
                      <a:pt x="82" y="23"/>
                    </a:cubicBezTo>
                    <a:cubicBezTo>
                      <a:pt x="82" y="76"/>
                      <a:pt x="82" y="76"/>
                      <a:pt x="82" y="76"/>
                    </a:cubicBezTo>
                    <a:cubicBezTo>
                      <a:pt x="35" y="84"/>
                      <a:pt x="0" y="115"/>
                      <a:pt x="0" y="152"/>
                    </a:cubicBezTo>
                    <a:cubicBezTo>
                      <a:pt x="0" y="156"/>
                      <a:pt x="0" y="160"/>
                      <a:pt x="1" y="164"/>
                    </a:cubicBezTo>
                    <a:cubicBezTo>
                      <a:pt x="8" y="158"/>
                      <a:pt x="18" y="155"/>
                      <a:pt x="28" y="155"/>
                    </a:cubicBezTo>
                    <a:close/>
                  </a:path>
                </a:pathLst>
              </a:custGeom>
              <a:solidFill>
                <a:srgbClr val="3366FF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2424560" y="3256555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Rb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223335" y="2504567"/>
              <a:ext cx="737759" cy="3048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CDK4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Line 219"/>
            <p:cNvSpPr>
              <a:spLocks noChangeShapeType="1"/>
            </p:cNvSpPr>
            <p:nvPr/>
          </p:nvSpPr>
          <p:spPr bwMode="auto">
            <a:xfrm rot="5400000">
              <a:off x="2516615" y="2954866"/>
              <a:ext cx="21506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5093970" y="6388489"/>
              <a:ext cx="3684533" cy="316199"/>
              <a:chOff x="4110092" y="5742864"/>
              <a:chExt cx="3684533" cy="396448"/>
            </a:xfrm>
          </p:grpSpPr>
          <p:grpSp>
            <p:nvGrpSpPr>
              <p:cNvPr id="143" name="Group 3"/>
              <p:cNvGrpSpPr>
                <a:grpSpLocks noChangeAspect="1"/>
              </p:cNvGrpSpPr>
              <p:nvPr/>
            </p:nvGrpSpPr>
            <p:grpSpPr bwMode="auto">
              <a:xfrm>
                <a:off x="4110092" y="5742864"/>
                <a:ext cx="1282449" cy="396448"/>
                <a:chOff x="300" y="1356"/>
                <a:chExt cx="5124" cy="1584"/>
              </a:xfrm>
            </p:grpSpPr>
            <p:grpSp>
              <p:nvGrpSpPr>
                <p:cNvPr id="258" name="Group 4"/>
                <p:cNvGrpSpPr>
                  <a:grpSpLocks noChangeAspect="1"/>
                </p:cNvGrpSpPr>
                <p:nvPr/>
              </p:nvGrpSpPr>
              <p:grpSpPr bwMode="auto">
                <a:xfrm>
                  <a:off x="300" y="1356"/>
                  <a:ext cx="1269" cy="1584"/>
                  <a:chOff x="300" y="1362"/>
                  <a:chExt cx="1269" cy="1584"/>
                </a:xfrm>
              </p:grpSpPr>
              <p:sp>
                <p:nvSpPr>
                  <p:cNvPr id="303" name="Freeform 5"/>
                  <p:cNvSpPr>
                    <a:spLocks noChangeAspect="1"/>
                  </p:cNvSpPr>
                  <p:nvPr/>
                </p:nvSpPr>
                <p:spPr bwMode="auto">
                  <a:xfrm>
                    <a:off x="713" y="2554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4" name="Freeform 6"/>
                  <p:cNvSpPr>
                    <a:spLocks noChangeAspect="1"/>
                  </p:cNvSpPr>
                  <p:nvPr/>
                </p:nvSpPr>
                <p:spPr bwMode="auto">
                  <a:xfrm>
                    <a:off x="991" y="2538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5" name="Freeform 7"/>
                  <p:cNvSpPr>
                    <a:spLocks noChangeAspect="1"/>
                  </p:cNvSpPr>
                  <p:nvPr/>
                </p:nvSpPr>
                <p:spPr bwMode="auto">
                  <a:xfrm>
                    <a:off x="300" y="2084"/>
                    <a:ext cx="295" cy="328"/>
                  </a:xfrm>
                  <a:custGeom>
                    <a:avLst/>
                    <a:gdLst>
                      <a:gd name="T0" fmla="*/ 205 w 232"/>
                      <a:gd name="T1" fmla="*/ 258 h 258"/>
                      <a:gd name="T2" fmla="*/ 149 w 232"/>
                      <a:gd name="T3" fmla="*/ 230 h 258"/>
                      <a:gd name="T4" fmla="*/ 149 w 232"/>
                      <a:gd name="T5" fmla="*/ 230 h 258"/>
                      <a:gd name="T6" fmla="*/ 87 w 232"/>
                      <a:gd name="T7" fmla="*/ 179 h 258"/>
                      <a:gd name="T8" fmla="*/ 87 w 232"/>
                      <a:gd name="T9" fmla="*/ 179 h 258"/>
                      <a:gd name="T10" fmla="*/ 2 w 232"/>
                      <a:gd name="T11" fmla="*/ 24 h 258"/>
                      <a:gd name="T12" fmla="*/ 2 w 232"/>
                      <a:gd name="T13" fmla="*/ 24 h 258"/>
                      <a:gd name="T14" fmla="*/ 19 w 232"/>
                      <a:gd name="T15" fmla="*/ 1 h 258"/>
                      <a:gd name="T16" fmla="*/ 19 w 232"/>
                      <a:gd name="T17" fmla="*/ 1 h 258"/>
                      <a:gd name="T18" fmla="*/ 41 w 232"/>
                      <a:gd name="T19" fmla="*/ 19 h 258"/>
                      <a:gd name="T20" fmla="*/ 41 w 232"/>
                      <a:gd name="T21" fmla="*/ 19 h 258"/>
                      <a:gd name="T22" fmla="*/ 89 w 232"/>
                      <a:gd name="T23" fmla="*/ 121 h 258"/>
                      <a:gd name="T24" fmla="*/ 89 w 232"/>
                      <a:gd name="T25" fmla="*/ 121 h 258"/>
                      <a:gd name="T26" fmla="*/ 171 w 232"/>
                      <a:gd name="T27" fmla="*/ 197 h 258"/>
                      <a:gd name="T28" fmla="*/ 171 w 232"/>
                      <a:gd name="T29" fmla="*/ 197 h 258"/>
                      <a:gd name="T30" fmla="*/ 215 w 232"/>
                      <a:gd name="T31" fmla="*/ 219 h 258"/>
                      <a:gd name="T32" fmla="*/ 215 w 232"/>
                      <a:gd name="T33" fmla="*/ 219 h 258"/>
                      <a:gd name="T34" fmla="*/ 229 w 232"/>
                      <a:gd name="T35" fmla="*/ 244 h 258"/>
                      <a:gd name="T36" fmla="*/ 229 w 232"/>
                      <a:gd name="T37" fmla="*/ 244 h 258"/>
                      <a:gd name="T38" fmla="*/ 210 w 232"/>
                      <a:gd name="T39" fmla="*/ 258 h 258"/>
                      <a:gd name="T40" fmla="*/ 210 w 232"/>
                      <a:gd name="T41" fmla="*/ 258 h 258"/>
                      <a:gd name="T42" fmla="*/ 205 w 232"/>
                      <a:gd name="T43" fmla="*/ 258 h 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32" h="258">
                        <a:moveTo>
                          <a:pt x="205" y="258"/>
                        </a:moveTo>
                        <a:cubicBezTo>
                          <a:pt x="188" y="253"/>
                          <a:pt x="169" y="244"/>
                          <a:pt x="149" y="230"/>
                        </a:cubicBezTo>
                        <a:cubicBezTo>
                          <a:pt x="149" y="230"/>
                          <a:pt x="149" y="230"/>
                          <a:pt x="149" y="230"/>
                        </a:cubicBezTo>
                        <a:cubicBezTo>
                          <a:pt x="129" y="217"/>
                          <a:pt x="107" y="199"/>
                          <a:pt x="87" y="179"/>
                        </a:cubicBezTo>
                        <a:cubicBezTo>
                          <a:pt x="87" y="179"/>
                          <a:pt x="87" y="179"/>
                          <a:pt x="87" y="179"/>
                        </a:cubicBezTo>
                        <a:cubicBezTo>
                          <a:pt x="46" y="137"/>
                          <a:pt x="10" y="8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0" y="13"/>
                          <a:pt x="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30" y="0"/>
                          <a:pt x="40" y="8"/>
                          <a:pt x="41" y="19"/>
                        </a:cubicBezTo>
                        <a:cubicBezTo>
                          <a:pt x="41" y="19"/>
                          <a:pt x="41" y="19"/>
                          <a:pt x="41" y="19"/>
                        </a:cubicBezTo>
                        <a:cubicBezTo>
                          <a:pt x="46" y="54"/>
                          <a:pt x="64" y="89"/>
                          <a:pt x="89" y="121"/>
                        </a:cubicBezTo>
                        <a:cubicBezTo>
                          <a:pt x="89" y="121"/>
                          <a:pt x="89" y="121"/>
                          <a:pt x="89" y="121"/>
                        </a:cubicBezTo>
                        <a:cubicBezTo>
                          <a:pt x="113" y="152"/>
                          <a:pt x="144" y="179"/>
                          <a:pt x="171" y="197"/>
                        </a:cubicBezTo>
                        <a:cubicBezTo>
                          <a:pt x="171" y="197"/>
                          <a:pt x="171" y="197"/>
                          <a:pt x="171" y="197"/>
                        </a:cubicBezTo>
                        <a:cubicBezTo>
                          <a:pt x="189" y="209"/>
                          <a:pt x="205" y="216"/>
                          <a:pt x="215" y="219"/>
                        </a:cubicBezTo>
                        <a:cubicBezTo>
                          <a:pt x="215" y="219"/>
                          <a:pt x="215" y="219"/>
                          <a:pt x="215" y="219"/>
                        </a:cubicBezTo>
                        <a:cubicBezTo>
                          <a:pt x="226" y="222"/>
                          <a:pt x="232" y="233"/>
                          <a:pt x="229" y="244"/>
                        </a:cubicBezTo>
                        <a:cubicBezTo>
                          <a:pt x="229" y="244"/>
                          <a:pt x="229" y="244"/>
                          <a:pt x="229" y="244"/>
                        </a:cubicBezTo>
                        <a:cubicBezTo>
                          <a:pt x="227" y="253"/>
                          <a:pt x="219" y="258"/>
                          <a:pt x="210" y="258"/>
                        </a:cubicBezTo>
                        <a:cubicBezTo>
                          <a:pt x="210" y="258"/>
                          <a:pt x="210" y="258"/>
                          <a:pt x="210" y="258"/>
                        </a:cubicBezTo>
                        <a:cubicBezTo>
                          <a:pt x="208" y="258"/>
                          <a:pt x="207" y="258"/>
                          <a:pt x="205" y="258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6" name="Freeform 8"/>
                  <p:cNvSpPr>
                    <a:spLocks noChangeAspect="1"/>
                  </p:cNvSpPr>
                  <p:nvPr/>
                </p:nvSpPr>
                <p:spPr bwMode="auto">
                  <a:xfrm>
                    <a:off x="1274" y="2084"/>
                    <a:ext cx="295" cy="328"/>
                  </a:xfrm>
                  <a:custGeom>
                    <a:avLst/>
                    <a:gdLst>
                      <a:gd name="T0" fmla="*/ 205 w 232"/>
                      <a:gd name="T1" fmla="*/ 258 h 258"/>
                      <a:gd name="T2" fmla="*/ 149 w 232"/>
                      <a:gd name="T3" fmla="*/ 230 h 258"/>
                      <a:gd name="T4" fmla="*/ 149 w 232"/>
                      <a:gd name="T5" fmla="*/ 230 h 258"/>
                      <a:gd name="T6" fmla="*/ 87 w 232"/>
                      <a:gd name="T7" fmla="*/ 179 h 258"/>
                      <a:gd name="T8" fmla="*/ 87 w 232"/>
                      <a:gd name="T9" fmla="*/ 179 h 258"/>
                      <a:gd name="T10" fmla="*/ 2 w 232"/>
                      <a:gd name="T11" fmla="*/ 24 h 258"/>
                      <a:gd name="T12" fmla="*/ 2 w 232"/>
                      <a:gd name="T13" fmla="*/ 24 h 258"/>
                      <a:gd name="T14" fmla="*/ 19 w 232"/>
                      <a:gd name="T15" fmla="*/ 1 h 258"/>
                      <a:gd name="T16" fmla="*/ 19 w 232"/>
                      <a:gd name="T17" fmla="*/ 1 h 258"/>
                      <a:gd name="T18" fmla="*/ 41 w 232"/>
                      <a:gd name="T19" fmla="*/ 19 h 258"/>
                      <a:gd name="T20" fmla="*/ 41 w 232"/>
                      <a:gd name="T21" fmla="*/ 19 h 258"/>
                      <a:gd name="T22" fmla="*/ 89 w 232"/>
                      <a:gd name="T23" fmla="*/ 121 h 258"/>
                      <a:gd name="T24" fmla="*/ 89 w 232"/>
                      <a:gd name="T25" fmla="*/ 121 h 258"/>
                      <a:gd name="T26" fmla="*/ 171 w 232"/>
                      <a:gd name="T27" fmla="*/ 197 h 258"/>
                      <a:gd name="T28" fmla="*/ 171 w 232"/>
                      <a:gd name="T29" fmla="*/ 197 h 258"/>
                      <a:gd name="T30" fmla="*/ 215 w 232"/>
                      <a:gd name="T31" fmla="*/ 219 h 258"/>
                      <a:gd name="T32" fmla="*/ 215 w 232"/>
                      <a:gd name="T33" fmla="*/ 219 h 258"/>
                      <a:gd name="T34" fmla="*/ 229 w 232"/>
                      <a:gd name="T35" fmla="*/ 244 h 258"/>
                      <a:gd name="T36" fmla="*/ 229 w 232"/>
                      <a:gd name="T37" fmla="*/ 244 h 258"/>
                      <a:gd name="T38" fmla="*/ 210 w 232"/>
                      <a:gd name="T39" fmla="*/ 258 h 258"/>
                      <a:gd name="T40" fmla="*/ 210 w 232"/>
                      <a:gd name="T41" fmla="*/ 258 h 258"/>
                      <a:gd name="T42" fmla="*/ 205 w 232"/>
                      <a:gd name="T43" fmla="*/ 258 h 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32" h="258">
                        <a:moveTo>
                          <a:pt x="205" y="258"/>
                        </a:moveTo>
                        <a:cubicBezTo>
                          <a:pt x="188" y="253"/>
                          <a:pt x="169" y="244"/>
                          <a:pt x="149" y="230"/>
                        </a:cubicBezTo>
                        <a:cubicBezTo>
                          <a:pt x="149" y="230"/>
                          <a:pt x="149" y="230"/>
                          <a:pt x="149" y="230"/>
                        </a:cubicBezTo>
                        <a:cubicBezTo>
                          <a:pt x="129" y="217"/>
                          <a:pt x="107" y="199"/>
                          <a:pt x="87" y="179"/>
                        </a:cubicBezTo>
                        <a:cubicBezTo>
                          <a:pt x="87" y="179"/>
                          <a:pt x="87" y="179"/>
                          <a:pt x="87" y="179"/>
                        </a:cubicBezTo>
                        <a:cubicBezTo>
                          <a:pt x="46" y="137"/>
                          <a:pt x="10" y="8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0" y="13"/>
                          <a:pt x="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30" y="0"/>
                          <a:pt x="40" y="8"/>
                          <a:pt x="41" y="19"/>
                        </a:cubicBezTo>
                        <a:cubicBezTo>
                          <a:pt x="41" y="19"/>
                          <a:pt x="41" y="19"/>
                          <a:pt x="41" y="19"/>
                        </a:cubicBezTo>
                        <a:cubicBezTo>
                          <a:pt x="46" y="54"/>
                          <a:pt x="64" y="89"/>
                          <a:pt x="89" y="121"/>
                        </a:cubicBezTo>
                        <a:cubicBezTo>
                          <a:pt x="89" y="121"/>
                          <a:pt x="89" y="121"/>
                          <a:pt x="89" y="121"/>
                        </a:cubicBezTo>
                        <a:cubicBezTo>
                          <a:pt x="113" y="152"/>
                          <a:pt x="144" y="179"/>
                          <a:pt x="171" y="197"/>
                        </a:cubicBezTo>
                        <a:cubicBezTo>
                          <a:pt x="171" y="197"/>
                          <a:pt x="171" y="197"/>
                          <a:pt x="171" y="197"/>
                        </a:cubicBezTo>
                        <a:cubicBezTo>
                          <a:pt x="189" y="209"/>
                          <a:pt x="205" y="216"/>
                          <a:pt x="215" y="219"/>
                        </a:cubicBezTo>
                        <a:cubicBezTo>
                          <a:pt x="215" y="219"/>
                          <a:pt x="215" y="219"/>
                          <a:pt x="215" y="219"/>
                        </a:cubicBezTo>
                        <a:cubicBezTo>
                          <a:pt x="226" y="222"/>
                          <a:pt x="232" y="233"/>
                          <a:pt x="229" y="244"/>
                        </a:cubicBezTo>
                        <a:cubicBezTo>
                          <a:pt x="229" y="244"/>
                          <a:pt x="229" y="244"/>
                          <a:pt x="229" y="244"/>
                        </a:cubicBezTo>
                        <a:cubicBezTo>
                          <a:pt x="227" y="253"/>
                          <a:pt x="219" y="258"/>
                          <a:pt x="210" y="258"/>
                        </a:cubicBezTo>
                        <a:cubicBezTo>
                          <a:pt x="210" y="258"/>
                          <a:pt x="210" y="258"/>
                          <a:pt x="210" y="258"/>
                        </a:cubicBezTo>
                        <a:cubicBezTo>
                          <a:pt x="208" y="258"/>
                          <a:pt x="207" y="258"/>
                          <a:pt x="205" y="258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307" name="Group 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540" y="1728"/>
                    <a:ext cx="777" cy="851"/>
                    <a:chOff x="2309" y="1583"/>
                    <a:chExt cx="1446" cy="1583"/>
                  </a:xfrm>
                </p:grpSpPr>
                <p:sp>
                  <p:nvSpPr>
                    <p:cNvPr id="312" name="Freeform 10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595" y="1583"/>
                      <a:ext cx="1160" cy="1583"/>
                    </a:xfrm>
                    <a:custGeom>
                      <a:avLst/>
                      <a:gdLst>
                        <a:gd name="T0" fmla="*/ 0 w 491"/>
                        <a:gd name="T1" fmla="*/ 670 h 670"/>
                        <a:gd name="T2" fmla="*/ 370 w 491"/>
                        <a:gd name="T3" fmla="*/ 670 h 670"/>
                        <a:gd name="T4" fmla="*/ 491 w 491"/>
                        <a:gd name="T5" fmla="*/ 335 h 670"/>
                        <a:gd name="T6" fmla="*/ 370 w 491"/>
                        <a:gd name="T7" fmla="*/ 0 h 670"/>
                        <a:gd name="T8" fmla="*/ 0 w 491"/>
                        <a:gd name="T9" fmla="*/ 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91" h="670">
                          <a:moveTo>
                            <a:pt x="0" y="670"/>
                          </a:moveTo>
                          <a:cubicBezTo>
                            <a:pt x="370" y="670"/>
                            <a:pt x="370" y="670"/>
                            <a:pt x="370" y="670"/>
                          </a:cubicBezTo>
                          <a:cubicBezTo>
                            <a:pt x="437" y="670"/>
                            <a:pt x="491" y="520"/>
                            <a:pt x="491" y="335"/>
                          </a:cubicBezTo>
                          <a:cubicBezTo>
                            <a:pt x="491" y="150"/>
                            <a:pt x="437" y="0"/>
                            <a:pt x="370" y="0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</a:path>
                      </a:pathLst>
                    </a:custGeom>
                    <a:solidFill>
                      <a:srgbClr val="FFF5EE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3" name="Freeform 1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309" y="1583"/>
                      <a:ext cx="571" cy="1583"/>
                    </a:xfrm>
                    <a:custGeom>
                      <a:avLst/>
                      <a:gdLst>
                        <a:gd name="T0" fmla="*/ 121 w 242"/>
                        <a:gd name="T1" fmla="*/ 670 h 670"/>
                        <a:gd name="T2" fmla="*/ 242 w 242"/>
                        <a:gd name="T3" fmla="*/ 335 h 670"/>
                        <a:gd name="T4" fmla="*/ 121 w 242"/>
                        <a:gd name="T5" fmla="*/ 0 h 670"/>
                        <a:gd name="T6" fmla="*/ 0 w 242"/>
                        <a:gd name="T7" fmla="*/ 335 h 670"/>
                        <a:gd name="T8" fmla="*/ 0 w 242"/>
                        <a:gd name="T9" fmla="*/ 335 h 670"/>
                        <a:gd name="T10" fmla="*/ 121 w 242"/>
                        <a:gd name="T11" fmla="*/ 67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42" h="670">
                          <a:moveTo>
                            <a:pt x="121" y="670"/>
                          </a:moveTo>
                          <a:cubicBezTo>
                            <a:pt x="188" y="670"/>
                            <a:pt x="242" y="520"/>
                            <a:pt x="242" y="335"/>
                          </a:cubicBezTo>
                          <a:cubicBezTo>
                            <a:pt x="242" y="150"/>
                            <a:pt x="188" y="0"/>
                            <a:pt x="121" y="0"/>
                          </a:cubicBezTo>
                          <a:cubicBezTo>
                            <a:pt x="54" y="0"/>
                            <a:pt x="0" y="150"/>
                            <a:pt x="0" y="335"/>
                          </a:cubicBezTo>
                          <a:cubicBezTo>
                            <a:pt x="0" y="335"/>
                            <a:pt x="0" y="335"/>
                            <a:pt x="0" y="335"/>
                          </a:cubicBezTo>
                          <a:cubicBezTo>
                            <a:pt x="0" y="520"/>
                            <a:pt x="54" y="670"/>
                            <a:pt x="121" y="67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308" name="Freeform 12"/>
                  <p:cNvSpPr>
                    <a:spLocks noChangeAspect="1"/>
                  </p:cNvSpPr>
                  <p:nvPr/>
                </p:nvSpPr>
                <p:spPr bwMode="auto">
                  <a:xfrm>
                    <a:off x="754" y="1376"/>
                    <a:ext cx="195" cy="508"/>
                  </a:xfrm>
                  <a:custGeom>
                    <a:avLst/>
                    <a:gdLst>
                      <a:gd name="T0" fmla="*/ 50 w 153"/>
                      <a:gd name="T1" fmla="*/ 390 h 399"/>
                      <a:gd name="T2" fmla="*/ 56 w 153"/>
                      <a:gd name="T3" fmla="*/ 362 h 399"/>
                      <a:gd name="T4" fmla="*/ 56 w 153"/>
                      <a:gd name="T5" fmla="*/ 362 h 399"/>
                      <a:gd name="T6" fmla="*/ 102 w 153"/>
                      <a:gd name="T7" fmla="*/ 321 h 399"/>
                      <a:gd name="T8" fmla="*/ 102 w 153"/>
                      <a:gd name="T9" fmla="*/ 321 h 399"/>
                      <a:gd name="T10" fmla="*/ 113 w 153"/>
                      <a:gd name="T11" fmla="*/ 291 h 399"/>
                      <a:gd name="T12" fmla="*/ 113 w 153"/>
                      <a:gd name="T13" fmla="*/ 291 h 399"/>
                      <a:gd name="T14" fmla="*/ 105 w 153"/>
                      <a:gd name="T15" fmla="*/ 264 h 399"/>
                      <a:gd name="T16" fmla="*/ 105 w 153"/>
                      <a:gd name="T17" fmla="*/ 264 h 399"/>
                      <a:gd name="T18" fmla="*/ 82 w 153"/>
                      <a:gd name="T19" fmla="*/ 233 h 399"/>
                      <a:gd name="T20" fmla="*/ 82 w 153"/>
                      <a:gd name="T21" fmla="*/ 233 h 399"/>
                      <a:gd name="T22" fmla="*/ 22 w 153"/>
                      <a:gd name="T23" fmla="*/ 165 h 399"/>
                      <a:gd name="T24" fmla="*/ 22 w 153"/>
                      <a:gd name="T25" fmla="*/ 165 h 399"/>
                      <a:gd name="T26" fmla="*/ 1 w 153"/>
                      <a:gd name="T27" fmla="*/ 107 h 399"/>
                      <a:gd name="T28" fmla="*/ 1 w 153"/>
                      <a:gd name="T29" fmla="*/ 107 h 399"/>
                      <a:gd name="T30" fmla="*/ 21 w 153"/>
                      <a:gd name="T31" fmla="*/ 54 h 399"/>
                      <a:gd name="T32" fmla="*/ 21 w 153"/>
                      <a:gd name="T33" fmla="*/ 54 h 399"/>
                      <a:gd name="T34" fmla="*/ 84 w 153"/>
                      <a:gd name="T35" fmla="*/ 6 h 399"/>
                      <a:gd name="T36" fmla="*/ 84 w 153"/>
                      <a:gd name="T37" fmla="*/ 6 h 399"/>
                      <a:gd name="T38" fmla="*/ 111 w 153"/>
                      <a:gd name="T39" fmla="*/ 13 h 399"/>
                      <a:gd name="T40" fmla="*/ 111 w 153"/>
                      <a:gd name="T41" fmla="*/ 13 h 399"/>
                      <a:gd name="T42" fmla="*/ 104 w 153"/>
                      <a:gd name="T43" fmla="*/ 41 h 399"/>
                      <a:gd name="T44" fmla="*/ 104 w 153"/>
                      <a:gd name="T45" fmla="*/ 41 h 399"/>
                      <a:gd name="T46" fmla="*/ 52 w 153"/>
                      <a:gd name="T47" fmla="*/ 80 h 399"/>
                      <a:gd name="T48" fmla="*/ 52 w 153"/>
                      <a:gd name="T49" fmla="*/ 80 h 399"/>
                      <a:gd name="T50" fmla="*/ 41 w 153"/>
                      <a:gd name="T51" fmla="*/ 107 h 399"/>
                      <a:gd name="T52" fmla="*/ 41 w 153"/>
                      <a:gd name="T53" fmla="*/ 107 h 399"/>
                      <a:gd name="T54" fmla="*/ 48 w 153"/>
                      <a:gd name="T55" fmla="*/ 132 h 399"/>
                      <a:gd name="T56" fmla="*/ 48 w 153"/>
                      <a:gd name="T57" fmla="*/ 132 h 399"/>
                      <a:gd name="T58" fmla="*/ 71 w 153"/>
                      <a:gd name="T59" fmla="*/ 162 h 399"/>
                      <a:gd name="T60" fmla="*/ 71 w 153"/>
                      <a:gd name="T61" fmla="*/ 162 h 399"/>
                      <a:gd name="T62" fmla="*/ 132 w 153"/>
                      <a:gd name="T63" fmla="*/ 232 h 399"/>
                      <a:gd name="T64" fmla="*/ 132 w 153"/>
                      <a:gd name="T65" fmla="*/ 232 h 399"/>
                      <a:gd name="T66" fmla="*/ 153 w 153"/>
                      <a:gd name="T67" fmla="*/ 291 h 399"/>
                      <a:gd name="T68" fmla="*/ 153 w 153"/>
                      <a:gd name="T69" fmla="*/ 291 h 399"/>
                      <a:gd name="T70" fmla="*/ 134 w 153"/>
                      <a:gd name="T71" fmla="*/ 345 h 399"/>
                      <a:gd name="T72" fmla="*/ 134 w 153"/>
                      <a:gd name="T73" fmla="*/ 345 h 399"/>
                      <a:gd name="T74" fmla="*/ 78 w 153"/>
                      <a:gd name="T75" fmla="*/ 396 h 399"/>
                      <a:gd name="T76" fmla="*/ 78 w 153"/>
                      <a:gd name="T77" fmla="*/ 396 h 399"/>
                      <a:gd name="T78" fmla="*/ 67 w 153"/>
                      <a:gd name="T79" fmla="*/ 399 h 399"/>
                      <a:gd name="T80" fmla="*/ 67 w 153"/>
                      <a:gd name="T81" fmla="*/ 399 h 399"/>
                      <a:gd name="T82" fmla="*/ 50 w 153"/>
                      <a:gd name="T83" fmla="*/ 390 h 3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3" h="399">
                        <a:moveTo>
                          <a:pt x="50" y="390"/>
                        </a:moveTo>
                        <a:cubicBezTo>
                          <a:pt x="44" y="381"/>
                          <a:pt x="46" y="368"/>
                          <a:pt x="56" y="362"/>
                        </a:cubicBezTo>
                        <a:cubicBezTo>
                          <a:pt x="56" y="362"/>
                          <a:pt x="56" y="362"/>
                          <a:pt x="56" y="362"/>
                        </a:cubicBezTo>
                        <a:cubicBezTo>
                          <a:pt x="79" y="347"/>
                          <a:pt x="93" y="333"/>
                          <a:pt x="102" y="321"/>
                        </a:cubicBezTo>
                        <a:cubicBezTo>
                          <a:pt x="102" y="321"/>
                          <a:pt x="102" y="321"/>
                          <a:pt x="102" y="321"/>
                        </a:cubicBezTo>
                        <a:cubicBezTo>
                          <a:pt x="110" y="309"/>
                          <a:pt x="113" y="300"/>
                          <a:pt x="113" y="291"/>
                        </a:cubicBezTo>
                        <a:cubicBezTo>
                          <a:pt x="113" y="291"/>
                          <a:pt x="113" y="291"/>
                          <a:pt x="113" y="291"/>
                        </a:cubicBezTo>
                        <a:cubicBezTo>
                          <a:pt x="113" y="283"/>
                          <a:pt x="110" y="274"/>
                          <a:pt x="105" y="264"/>
                        </a:cubicBezTo>
                        <a:cubicBezTo>
                          <a:pt x="105" y="264"/>
                          <a:pt x="105" y="264"/>
                          <a:pt x="105" y="264"/>
                        </a:cubicBezTo>
                        <a:cubicBezTo>
                          <a:pt x="100" y="254"/>
                          <a:pt x="92" y="244"/>
                          <a:pt x="82" y="233"/>
                        </a:cubicBezTo>
                        <a:cubicBezTo>
                          <a:pt x="82" y="233"/>
                          <a:pt x="82" y="233"/>
                          <a:pt x="82" y="233"/>
                        </a:cubicBezTo>
                        <a:cubicBezTo>
                          <a:pt x="64" y="212"/>
                          <a:pt x="39" y="190"/>
                          <a:pt x="22" y="165"/>
                        </a:cubicBezTo>
                        <a:cubicBezTo>
                          <a:pt x="22" y="165"/>
                          <a:pt x="22" y="165"/>
                          <a:pt x="22" y="165"/>
                        </a:cubicBezTo>
                        <a:cubicBezTo>
                          <a:pt x="10" y="148"/>
                          <a:pt x="1" y="129"/>
                          <a:pt x="1" y="107"/>
                        </a:cubicBezTo>
                        <a:cubicBezTo>
                          <a:pt x="1" y="107"/>
                          <a:pt x="1" y="107"/>
                          <a:pt x="1" y="107"/>
                        </a:cubicBezTo>
                        <a:cubicBezTo>
                          <a:pt x="0" y="89"/>
                          <a:pt x="8" y="71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5" y="38"/>
                          <a:pt x="55" y="22"/>
                          <a:pt x="84" y="6"/>
                        </a:cubicBezTo>
                        <a:cubicBezTo>
                          <a:pt x="84" y="6"/>
                          <a:pt x="84" y="6"/>
                          <a:pt x="84" y="6"/>
                        </a:cubicBezTo>
                        <a:cubicBezTo>
                          <a:pt x="93" y="0"/>
                          <a:pt x="106" y="4"/>
                          <a:pt x="111" y="13"/>
                        </a:cubicBezTo>
                        <a:cubicBezTo>
                          <a:pt x="111" y="13"/>
                          <a:pt x="111" y="13"/>
                          <a:pt x="111" y="13"/>
                        </a:cubicBezTo>
                        <a:cubicBezTo>
                          <a:pt x="117" y="23"/>
                          <a:pt x="113" y="35"/>
                          <a:pt x="104" y="41"/>
                        </a:cubicBezTo>
                        <a:cubicBezTo>
                          <a:pt x="104" y="41"/>
                          <a:pt x="104" y="41"/>
                          <a:pt x="104" y="41"/>
                        </a:cubicBezTo>
                        <a:cubicBezTo>
                          <a:pt x="78" y="55"/>
                          <a:pt x="62" y="69"/>
                          <a:pt x="52" y="80"/>
                        </a:cubicBezTo>
                        <a:cubicBezTo>
                          <a:pt x="52" y="80"/>
                          <a:pt x="52" y="80"/>
                          <a:pt x="52" y="80"/>
                        </a:cubicBezTo>
                        <a:cubicBezTo>
                          <a:pt x="43" y="91"/>
                          <a:pt x="41" y="99"/>
                          <a:pt x="41" y="107"/>
                        </a:cubicBezTo>
                        <a:cubicBezTo>
                          <a:pt x="41" y="107"/>
                          <a:pt x="41" y="107"/>
                          <a:pt x="41" y="107"/>
                        </a:cubicBezTo>
                        <a:cubicBezTo>
                          <a:pt x="41" y="115"/>
                          <a:pt x="43" y="123"/>
                          <a:pt x="48" y="132"/>
                        </a:cubicBezTo>
                        <a:cubicBezTo>
                          <a:pt x="48" y="132"/>
                          <a:pt x="48" y="132"/>
                          <a:pt x="48" y="132"/>
                        </a:cubicBezTo>
                        <a:cubicBezTo>
                          <a:pt x="54" y="141"/>
                          <a:pt x="62" y="152"/>
                          <a:pt x="71" y="162"/>
                        </a:cubicBezTo>
                        <a:cubicBezTo>
                          <a:pt x="71" y="162"/>
                          <a:pt x="71" y="162"/>
                          <a:pt x="71" y="162"/>
                        </a:cubicBezTo>
                        <a:cubicBezTo>
                          <a:pt x="90" y="183"/>
                          <a:pt x="114" y="206"/>
                          <a:pt x="132" y="232"/>
                        </a:cubicBezTo>
                        <a:cubicBezTo>
                          <a:pt x="132" y="232"/>
                          <a:pt x="132" y="232"/>
                          <a:pt x="132" y="232"/>
                        </a:cubicBezTo>
                        <a:cubicBezTo>
                          <a:pt x="144" y="249"/>
                          <a:pt x="153" y="269"/>
                          <a:pt x="153" y="291"/>
                        </a:cubicBezTo>
                        <a:cubicBezTo>
                          <a:pt x="153" y="291"/>
                          <a:pt x="153" y="291"/>
                          <a:pt x="153" y="291"/>
                        </a:cubicBezTo>
                        <a:cubicBezTo>
                          <a:pt x="153" y="309"/>
                          <a:pt x="147" y="327"/>
                          <a:pt x="134" y="345"/>
                        </a:cubicBezTo>
                        <a:cubicBezTo>
                          <a:pt x="134" y="345"/>
                          <a:pt x="134" y="345"/>
                          <a:pt x="134" y="345"/>
                        </a:cubicBezTo>
                        <a:cubicBezTo>
                          <a:pt x="122" y="362"/>
                          <a:pt x="103" y="379"/>
                          <a:pt x="78" y="396"/>
                        </a:cubicBezTo>
                        <a:cubicBezTo>
                          <a:pt x="78" y="396"/>
                          <a:pt x="78" y="396"/>
                          <a:pt x="78" y="396"/>
                        </a:cubicBezTo>
                        <a:cubicBezTo>
                          <a:pt x="74" y="398"/>
                          <a:pt x="71" y="399"/>
                          <a:pt x="67" y="399"/>
                        </a:cubicBezTo>
                        <a:cubicBezTo>
                          <a:pt x="67" y="399"/>
                          <a:pt x="67" y="399"/>
                          <a:pt x="67" y="399"/>
                        </a:cubicBezTo>
                        <a:cubicBezTo>
                          <a:pt x="60" y="399"/>
                          <a:pt x="54" y="396"/>
                          <a:pt x="50" y="39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9" name="Freeform 13"/>
                  <p:cNvSpPr>
                    <a:spLocks noChangeAspect="1"/>
                  </p:cNvSpPr>
                  <p:nvPr/>
                </p:nvSpPr>
                <p:spPr bwMode="auto">
                  <a:xfrm>
                    <a:off x="800" y="1720"/>
                    <a:ext cx="284" cy="888"/>
                  </a:xfrm>
                  <a:custGeom>
                    <a:avLst/>
                    <a:gdLst>
                      <a:gd name="T0" fmla="*/ 4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1 w 223"/>
                      <a:gd name="T11" fmla="*/ 504 h 698"/>
                      <a:gd name="T12" fmla="*/ 131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3 w 223"/>
                      <a:gd name="T19" fmla="*/ 36 h 698"/>
                      <a:gd name="T20" fmla="*/ 123 w 223"/>
                      <a:gd name="T21" fmla="*/ 36 h 698"/>
                      <a:gd name="T22" fmla="*/ 125 w 223"/>
                      <a:gd name="T23" fmla="*/ 8 h 698"/>
                      <a:gd name="T24" fmla="*/ 125 w 223"/>
                      <a:gd name="T25" fmla="*/ 8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4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4" y="686"/>
                        </a:moveTo>
                        <a:cubicBezTo>
                          <a:pt x="0" y="676"/>
                          <a:pt x="4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5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1" y="504"/>
                        </a:cubicBezTo>
                        <a:cubicBezTo>
                          <a:pt x="131" y="504"/>
                          <a:pt x="131" y="504"/>
                          <a:pt x="131" y="504"/>
                        </a:cubicBezTo>
                        <a:cubicBezTo>
                          <a:pt x="163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3" y="80"/>
                          <a:pt x="123" y="36"/>
                        </a:cubicBezTo>
                        <a:cubicBezTo>
                          <a:pt x="123" y="36"/>
                          <a:pt x="123" y="36"/>
                          <a:pt x="123" y="36"/>
                        </a:cubicBezTo>
                        <a:cubicBezTo>
                          <a:pt x="116" y="28"/>
                          <a:pt x="116" y="15"/>
                          <a:pt x="125" y="8"/>
                        </a:cubicBezTo>
                        <a:cubicBezTo>
                          <a:pt x="125" y="8"/>
                          <a:pt x="125" y="8"/>
                          <a:pt x="125" y="8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3" y="66"/>
                          <a:pt x="222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2" y="382"/>
                          <a:pt x="177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0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8" y="698"/>
                          <a:pt x="25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5" y="698"/>
                          <a:pt x="8" y="694"/>
                          <a:pt x="4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0" name="Freeform 14"/>
                  <p:cNvSpPr>
                    <a:spLocks noChangeAspect="1"/>
                  </p:cNvSpPr>
                  <p:nvPr/>
                </p:nvSpPr>
                <p:spPr bwMode="auto">
                  <a:xfrm>
                    <a:off x="949" y="1727"/>
                    <a:ext cx="284" cy="888"/>
                  </a:xfrm>
                  <a:custGeom>
                    <a:avLst/>
                    <a:gdLst>
                      <a:gd name="T0" fmla="*/ 5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2 w 223"/>
                      <a:gd name="T11" fmla="*/ 504 h 698"/>
                      <a:gd name="T12" fmla="*/ 132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4 w 223"/>
                      <a:gd name="T19" fmla="*/ 36 h 698"/>
                      <a:gd name="T20" fmla="*/ 124 w 223"/>
                      <a:gd name="T21" fmla="*/ 36 h 698"/>
                      <a:gd name="T22" fmla="*/ 125 w 223"/>
                      <a:gd name="T23" fmla="*/ 7 h 698"/>
                      <a:gd name="T24" fmla="*/ 125 w 223"/>
                      <a:gd name="T25" fmla="*/ 7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5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5" y="686"/>
                        </a:moveTo>
                        <a:cubicBezTo>
                          <a:pt x="0" y="676"/>
                          <a:pt x="5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6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2" y="504"/>
                        </a:cubicBezTo>
                        <a:cubicBezTo>
                          <a:pt x="132" y="504"/>
                          <a:pt x="132" y="504"/>
                          <a:pt x="132" y="504"/>
                        </a:cubicBezTo>
                        <a:cubicBezTo>
                          <a:pt x="164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4" y="80"/>
                          <a:pt x="124" y="36"/>
                        </a:cubicBezTo>
                        <a:cubicBezTo>
                          <a:pt x="124" y="36"/>
                          <a:pt x="124" y="36"/>
                          <a:pt x="124" y="36"/>
                        </a:cubicBezTo>
                        <a:cubicBezTo>
                          <a:pt x="116" y="27"/>
                          <a:pt x="117" y="15"/>
                          <a:pt x="125" y="7"/>
                        </a:cubicBezTo>
                        <a:cubicBezTo>
                          <a:pt x="125" y="7"/>
                          <a:pt x="125" y="7"/>
                          <a:pt x="125" y="7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4" y="65"/>
                          <a:pt x="223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3" y="382"/>
                          <a:pt x="178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1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9" y="697"/>
                          <a:pt x="26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6" y="698"/>
                          <a:pt x="8" y="693"/>
                          <a:pt x="5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11" name="Freeform 15"/>
                  <p:cNvSpPr>
                    <a:spLocks noChangeAspect="1"/>
                  </p:cNvSpPr>
                  <p:nvPr/>
                </p:nvSpPr>
                <p:spPr bwMode="auto">
                  <a:xfrm>
                    <a:off x="1030" y="1362"/>
                    <a:ext cx="193" cy="506"/>
                  </a:xfrm>
                  <a:custGeom>
                    <a:avLst/>
                    <a:gdLst>
                      <a:gd name="T0" fmla="*/ 49 w 152"/>
                      <a:gd name="T1" fmla="*/ 389 h 398"/>
                      <a:gd name="T2" fmla="*/ 55 w 152"/>
                      <a:gd name="T3" fmla="*/ 362 h 398"/>
                      <a:gd name="T4" fmla="*/ 55 w 152"/>
                      <a:gd name="T5" fmla="*/ 362 h 398"/>
                      <a:gd name="T6" fmla="*/ 101 w 152"/>
                      <a:gd name="T7" fmla="*/ 321 h 398"/>
                      <a:gd name="T8" fmla="*/ 101 w 152"/>
                      <a:gd name="T9" fmla="*/ 321 h 398"/>
                      <a:gd name="T10" fmla="*/ 112 w 152"/>
                      <a:gd name="T11" fmla="*/ 291 h 398"/>
                      <a:gd name="T12" fmla="*/ 112 w 152"/>
                      <a:gd name="T13" fmla="*/ 291 h 398"/>
                      <a:gd name="T14" fmla="*/ 104 w 152"/>
                      <a:gd name="T15" fmla="*/ 264 h 398"/>
                      <a:gd name="T16" fmla="*/ 104 w 152"/>
                      <a:gd name="T17" fmla="*/ 264 h 398"/>
                      <a:gd name="T18" fmla="*/ 81 w 152"/>
                      <a:gd name="T19" fmla="*/ 233 h 398"/>
                      <a:gd name="T20" fmla="*/ 81 w 152"/>
                      <a:gd name="T21" fmla="*/ 233 h 398"/>
                      <a:gd name="T22" fmla="*/ 21 w 152"/>
                      <a:gd name="T23" fmla="*/ 164 h 398"/>
                      <a:gd name="T24" fmla="*/ 21 w 152"/>
                      <a:gd name="T25" fmla="*/ 164 h 398"/>
                      <a:gd name="T26" fmla="*/ 0 w 152"/>
                      <a:gd name="T27" fmla="*/ 107 h 398"/>
                      <a:gd name="T28" fmla="*/ 0 w 152"/>
                      <a:gd name="T29" fmla="*/ 107 h 398"/>
                      <a:gd name="T30" fmla="*/ 21 w 152"/>
                      <a:gd name="T31" fmla="*/ 54 h 398"/>
                      <a:gd name="T32" fmla="*/ 21 w 152"/>
                      <a:gd name="T33" fmla="*/ 54 h 398"/>
                      <a:gd name="T34" fmla="*/ 83 w 152"/>
                      <a:gd name="T35" fmla="*/ 5 h 398"/>
                      <a:gd name="T36" fmla="*/ 83 w 152"/>
                      <a:gd name="T37" fmla="*/ 5 h 398"/>
                      <a:gd name="T38" fmla="*/ 83 w 152"/>
                      <a:gd name="T39" fmla="*/ 5 h 398"/>
                      <a:gd name="T40" fmla="*/ 110 w 152"/>
                      <a:gd name="T41" fmla="*/ 13 h 398"/>
                      <a:gd name="T42" fmla="*/ 110 w 152"/>
                      <a:gd name="T43" fmla="*/ 13 h 398"/>
                      <a:gd name="T44" fmla="*/ 103 w 152"/>
                      <a:gd name="T45" fmla="*/ 40 h 398"/>
                      <a:gd name="T46" fmla="*/ 103 w 152"/>
                      <a:gd name="T47" fmla="*/ 40 h 398"/>
                      <a:gd name="T48" fmla="*/ 52 w 152"/>
                      <a:gd name="T49" fmla="*/ 79 h 398"/>
                      <a:gd name="T50" fmla="*/ 52 w 152"/>
                      <a:gd name="T51" fmla="*/ 79 h 398"/>
                      <a:gd name="T52" fmla="*/ 40 w 152"/>
                      <a:gd name="T53" fmla="*/ 107 h 398"/>
                      <a:gd name="T54" fmla="*/ 40 w 152"/>
                      <a:gd name="T55" fmla="*/ 107 h 398"/>
                      <a:gd name="T56" fmla="*/ 48 w 152"/>
                      <a:gd name="T57" fmla="*/ 131 h 398"/>
                      <a:gd name="T58" fmla="*/ 48 w 152"/>
                      <a:gd name="T59" fmla="*/ 131 h 398"/>
                      <a:gd name="T60" fmla="*/ 70 w 152"/>
                      <a:gd name="T61" fmla="*/ 162 h 398"/>
                      <a:gd name="T62" fmla="*/ 70 w 152"/>
                      <a:gd name="T63" fmla="*/ 162 h 398"/>
                      <a:gd name="T64" fmla="*/ 131 w 152"/>
                      <a:gd name="T65" fmla="*/ 231 h 398"/>
                      <a:gd name="T66" fmla="*/ 131 w 152"/>
                      <a:gd name="T67" fmla="*/ 231 h 398"/>
                      <a:gd name="T68" fmla="*/ 152 w 152"/>
                      <a:gd name="T69" fmla="*/ 291 h 398"/>
                      <a:gd name="T70" fmla="*/ 152 w 152"/>
                      <a:gd name="T71" fmla="*/ 291 h 398"/>
                      <a:gd name="T72" fmla="*/ 134 w 152"/>
                      <a:gd name="T73" fmla="*/ 344 h 398"/>
                      <a:gd name="T74" fmla="*/ 134 w 152"/>
                      <a:gd name="T75" fmla="*/ 344 h 398"/>
                      <a:gd name="T76" fmla="*/ 77 w 152"/>
                      <a:gd name="T77" fmla="*/ 395 h 398"/>
                      <a:gd name="T78" fmla="*/ 77 w 152"/>
                      <a:gd name="T79" fmla="*/ 395 h 398"/>
                      <a:gd name="T80" fmla="*/ 66 w 152"/>
                      <a:gd name="T81" fmla="*/ 398 h 398"/>
                      <a:gd name="T82" fmla="*/ 66 w 152"/>
                      <a:gd name="T83" fmla="*/ 398 h 398"/>
                      <a:gd name="T84" fmla="*/ 49 w 152"/>
                      <a:gd name="T85" fmla="*/ 389 h 3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52" h="398">
                        <a:moveTo>
                          <a:pt x="49" y="389"/>
                        </a:moveTo>
                        <a:cubicBezTo>
                          <a:pt x="43" y="380"/>
                          <a:pt x="46" y="368"/>
                          <a:pt x="55" y="362"/>
                        </a:cubicBezTo>
                        <a:cubicBezTo>
                          <a:pt x="55" y="362"/>
                          <a:pt x="55" y="362"/>
                          <a:pt x="55" y="362"/>
                        </a:cubicBezTo>
                        <a:cubicBezTo>
                          <a:pt x="78" y="346"/>
                          <a:pt x="93" y="333"/>
                          <a:pt x="101" y="321"/>
                        </a:cubicBezTo>
                        <a:cubicBezTo>
                          <a:pt x="101" y="321"/>
                          <a:pt x="101" y="321"/>
                          <a:pt x="101" y="321"/>
                        </a:cubicBezTo>
                        <a:cubicBezTo>
                          <a:pt x="109" y="309"/>
                          <a:pt x="112" y="300"/>
                          <a:pt x="112" y="291"/>
                        </a:cubicBezTo>
                        <a:cubicBezTo>
                          <a:pt x="112" y="291"/>
                          <a:pt x="112" y="291"/>
                          <a:pt x="112" y="291"/>
                        </a:cubicBezTo>
                        <a:cubicBezTo>
                          <a:pt x="112" y="282"/>
                          <a:pt x="109" y="274"/>
                          <a:pt x="104" y="264"/>
                        </a:cubicBezTo>
                        <a:cubicBezTo>
                          <a:pt x="104" y="264"/>
                          <a:pt x="104" y="264"/>
                          <a:pt x="104" y="264"/>
                        </a:cubicBezTo>
                        <a:cubicBezTo>
                          <a:pt x="99" y="254"/>
                          <a:pt x="91" y="243"/>
                          <a:pt x="81" y="233"/>
                        </a:cubicBezTo>
                        <a:cubicBezTo>
                          <a:pt x="81" y="233"/>
                          <a:pt x="81" y="233"/>
                          <a:pt x="81" y="233"/>
                        </a:cubicBezTo>
                        <a:cubicBezTo>
                          <a:pt x="63" y="211"/>
                          <a:pt x="39" y="189"/>
                          <a:pt x="21" y="164"/>
                        </a:cubicBezTo>
                        <a:cubicBezTo>
                          <a:pt x="21" y="164"/>
                          <a:pt x="21" y="164"/>
                          <a:pt x="21" y="164"/>
                        </a:cubicBezTo>
                        <a:cubicBezTo>
                          <a:pt x="9" y="148"/>
                          <a:pt x="0" y="129"/>
                          <a:pt x="0" y="107"/>
                        </a:cubicBezTo>
                        <a:cubicBezTo>
                          <a:pt x="0" y="107"/>
                          <a:pt x="0" y="107"/>
                          <a:pt x="0" y="107"/>
                        </a:cubicBezTo>
                        <a:cubicBezTo>
                          <a:pt x="0" y="89"/>
                          <a:pt x="7" y="70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4" y="37"/>
                          <a:pt x="55" y="21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93" y="0"/>
                          <a:pt x="105" y="3"/>
                          <a:pt x="110" y="13"/>
                        </a:cubicBezTo>
                        <a:cubicBezTo>
                          <a:pt x="110" y="13"/>
                          <a:pt x="110" y="13"/>
                          <a:pt x="110" y="13"/>
                        </a:cubicBezTo>
                        <a:cubicBezTo>
                          <a:pt x="116" y="22"/>
                          <a:pt x="112" y="35"/>
                          <a:pt x="103" y="40"/>
                        </a:cubicBezTo>
                        <a:cubicBezTo>
                          <a:pt x="103" y="40"/>
                          <a:pt x="103" y="40"/>
                          <a:pt x="103" y="40"/>
                        </a:cubicBezTo>
                        <a:cubicBezTo>
                          <a:pt x="77" y="55"/>
                          <a:pt x="61" y="68"/>
                          <a:pt x="52" y="79"/>
                        </a:cubicBezTo>
                        <a:cubicBezTo>
                          <a:pt x="52" y="79"/>
                          <a:pt x="52" y="79"/>
                          <a:pt x="52" y="79"/>
                        </a:cubicBezTo>
                        <a:cubicBezTo>
                          <a:pt x="42" y="91"/>
                          <a:pt x="40" y="99"/>
                          <a:pt x="40" y="107"/>
                        </a:cubicBezTo>
                        <a:cubicBezTo>
                          <a:pt x="40" y="107"/>
                          <a:pt x="40" y="107"/>
                          <a:pt x="40" y="107"/>
                        </a:cubicBezTo>
                        <a:cubicBezTo>
                          <a:pt x="40" y="114"/>
                          <a:pt x="42" y="122"/>
                          <a:pt x="48" y="131"/>
                        </a:cubicBezTo>
                        <a:cubicBezTo>
                          <a:pt x="48" y="131"/>
                          <a:pt x="48" y="131"/>
                          <a:pt x="48" y="131"/>
                        </a:cubicBezTo>
                        <a:cubicBezTo>
                          <a:pt x="53" y="141"/>
                          <a:pt x="61" y="151"/>
                          <a:pt x="70" y="162"/>
                        </a:cubicBezTo>
                        <a:cubicBezTo>
                          <a:pt x="70" y="162"/>
                          <a:pt x="70" y="162"/>
                          <a:pt x="70" y="162"/>
                        </a:cubicBezTo>
                        <a:cubicBezTo>
                          <a:pt x="89" y="183"/>
                          <a:pt x="113" y="205"/>
                          <a:pt x="131" y="231"/>
                        </a:cubicBezTo>
                        <a:cubicBezTo>
                          <a:pt x="131" y="231"/>
                          <a:pt x="131" y="231"/>
                          <a:pt x="131" y="231"/>
                        </a:cubicBezTo>
                        <a:cubicBezTo>
                          <a:pt x="143" y="248"/>
                          <a:pt x="152" y="268"/>
                          <a:pt x="152" y="291"/>
                        </a:cubicBezTo>
                        <a:cubicBezTo>
                          <a:pt x="152" y="291"/>
                          <a:pt x="152" y="291"/>
                          <a:pt x="152" y="291"/>
                        </a:cubicBezTo>
                        <a:cubicBezTo>
                          <a:pt x="152" y="308"/>
                          <a:pt x="146" y="327"/>
                          <a:pt x="134" y="344"/>
                        </a:cubicBezTo>
                        <a:cubicBezTo>
                          <a:pt x="134" y="344"/>
                          <a:pt x="134" y="344"/>
                          <a:pt x="134" y="344"/>
                        </a:cubicBezTo>
                        <a:cubicBezTo>
                          <a:pt x="121" y="361"/>
                          <a:pt x="103" y="378"/>
                          <a:pt x="77" y="395"/>
                        </a:cubicBezTo>
                        <a:cubicBezTo>
                          <a:pt x="77" y="395"/>
                          <a:pt x="77" y="395"/>
                          <a:pt x="77" y="395"/>
                        </a:cubicBezTo>
                        <a:cubicBezTo>
                          <a:pt x="74" y="397"/>
                          <a:pt x="70" y="398"/>
                          <a:pt x="66" y="398"/>
                        </a:cubicBezTo>
                        <a:cubicBezTo>
                          <a:pt x="66" y="398"/>
                          <a:pt x="66" y="398"/>
                          <a:pt x="66" y="398"/>
                        </a:cubicBezTo>
                        <a:cubicBezTo>
                          <a:pt x="60" y="398"/>
                          <a:pt x="53" y="395"/>
                          <a:pt x="49" y="389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59" name="Group 16"/>
                <p:cNvGrpSpPr>
                  <a:grpSpLocks noChangeAspect="1"/>
                </p:cNvGrpSpPr>
                <p:nvPr/>
              </p:nvGrpSpPr>
              <p:grpSpPr bwMode="auto">
                <a:xfrm>
                  <a:off x="1504" y="1356"/>
                  <a:ext cx="1029" cy="1584"/>
                  <a:chOff x="1707" y="1344"/>
                  <a:chExt cx="1029" cy="1584"/>
                </a:xfrm>
              </p:grpSpPr>
              <p:sp>
                <p:nvSpPr>
                  <p:cNvPr id="293" name="Freeform 17"/>
                  <p:cNvSpPr>
                    <a:spLocks noChangeAspect="1"/>
                  </p:cNvSpPr>
                  <p:nvPr/>
                </p:nvSpPr>
                <p:spPr bwMode="auto">
                  <a:xfrm>
                    <a:off x="1880" y="2536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94" name="Freeform 18"/>
                  <p:cNvSpPr>
                    <a:spLocks noChangeAspect="1"/>
                  </p:cNvSpPr>
                  <p:nvPr/>
                </p:nvSpPr>
                <p:spPr bwMode="auto">
                  <a:xfrm>
                    <a:off x="2158" y="2520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95" name="Freeform 19"/>
                  <p:cNvSpPr>
                    <a:spLocks noChangeAspect="1"/>
                  </p:cNvSpPr>
                  <p:nvPr/>
                </p:nvSpPr>
                <p:spPr bwMode="auto">
                  <a:xfrm>
                    <a:off x="2441" y="2066"/>
                    <a:ext cx="295" cy="328"/>
                  </a:xfrm>
                  <a:custGeom>
                    <a:avLst/>
                    <a:gdLst>
                      <a:gd name="T0" fmla="*/ 205 w 232"/>
                      <a:gd name="T1" fmla="*/ 258 h 258"/>
                      <a:gd name="T2" fmla="*/ 149 w 232"/>
                      <a:gd name="T3" fmla="*/ 230 h 258"/>
                      <a:gd name="T4" fmla="*/ 149 w 232"/>
                      <a:gd name="T5" fmla="*/ 230 h 258"/>
                      <a:gd name="T6" fmla="*/ 87 w 232"/>
                      <a:gd name="T7" fmla="*/ 179 h 258"/>
                      <a:gd name="T8" fmla="*/ 87 w 232"/>
                      <a:gd name="T9" fmla="*/ 179 h 258"/>
                      <a:gd name="T10" fmla="*/ 2 w 232"/>
                      <a:gd name="T11" fmla="*/ 24 h 258"/>
                      <a:gd name="T12" fmla="*/ 2 w 232"/>
                      <a:gd name="T13" fmla="*/ 24 h 258"/>
                      <a:gd name="T14" fmla="*/ 19 w 232"/>
                      <a:gd name="T15" fmla="*/ 1 h 258"/>
                      <a:gd name="T16" fmla="*/ 19 w 232"/>
                      <a:gd name="T17" fmla="*/ 1 h 258"/>
                      <a:gd name="T18" fmla="*/ 41 w 232"/>
                      <a:gd name="T19" fmla="*/ 19 h 258"/>
                      <a:gd name="T20" fmla="*/ 41 w 232"/>
                      <a:gd name="T21" fmla="*/ 19 h 258"/>
                      <a:gd name="T22" fmla="*/ 89 w 232"/>
                      <a:gd name="T23" fmla="*/ 121 h 258"/>
                      <a:gd name="T24" fmla="*/ 89 w 232"/>
                      <a:gd name="T25" fmla="*/ 121 h 258"/>
                      <a:gd name="T26" fmla="*/ 171 w 232"/>
                      <a:gd name="T27" fmla="*/ 197 h 258"/>
                      <a:gd name="T28" fmla="*/ 171 w 232"/>
                      <a:gd name="T29" fmla="*/ 197 h 258"/>
                      <a:gd name="T30" fmla="*/ 215 w 232"/>
                      <a:gd name="T31" fmla="*/ 219 h 258"/>
                      <a:gd name="T32" fmla="*/ 215 w 232"/>
                      <a:gd name="T33" fmla="*/ 219 h 258"/>
                      <a:gd name="T34" fmla="*/ 229 w 232"/>
                      <a:gd name="T35" fmla="*/ 244 h 258"/>
                      <a:gd name="T36" fmla="*/ 229 w 232"/>
                      <a:gd name="T37" fmla="*/ 244 h 258"/>
                      <a:gd name="T38" fmla="*/ 210 w 232"/>
                      <a:gd name="T39" fmla="*/ 258 h 258"/>
                      <a:gd name="T40" fmla="*/ 210 w 232"/>
                      <a:gd name="T41" fmla="*/ 258 h 258"/>
                      <a:gd name="T42" fmla="*/ 205 w 232"/>
                      <a:gd name="T43" fmla="*/ 258 h 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32" h="258">
                        <a:moveTo>
                          <a:pt x="205" y="258"/>
                        </a:moveTo>
                        <a:cubicBezTo>
                          <a:pt x="188" y="253"/>
                          <a:pt x="169" y="244"/>
                          <a:pt x="149" y="230"/>
                        </a:cubicBezTo>
                        <a:cubicBezTo>
                          <a:pt x="149" y="230"/>
                          <a:pt x="149" y="230"/>
                          <a:pt x="149" y="230"/>
                        </a:cubicBezTo>
                        <a:cubicBezTo>
                          <a:pt x="129" y="217"/>
                          <a:pt x="107" y="199"/>
                          <a:pt x="87" y="179"/>
                        </a:cubicBezTo>
                        <a:cubicBezTo>
                          <a:pt x="87" y="179"/>
                          <a:pt x="87" y="179"/>
                          <a:pt x="87" y="179"/>
                        </a:cubicBezTo>
                        <a:cubicBezTo>
                          <a:pt x="46" y="137"/>
                          <a:pt x="10" y="8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0" y="13"/>
                          <a:pt x="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30" y="0"/>
                          <a:pt x="40" y="8"/>
                          <a:pt x="41" y="19"/>
                        </a:cubicBezTo>
                        <a:cubicBezTo>
                          <a:pt x="41" y="19"/>
                          <a:pt x="41" y="19"/>
                          <a:pt x="41" y="19"/>
                        </a:cubicBezTo>
                        <a:cubicBezTo>
                          <a:pt x="46" y="54"/>
                          <a:pt x="64" y="89"/>
                          <a:pt x="89" y="121"/>
                        </a:cubicBezTo>
                        <a:cubicBezTo>
                          <a:pt x="89" y="121"/>
                          <a:pt x="89" y="121"/>
                          <a:pt x="89" y="121"/>
                        </a:cubicBezTo>
                        <a:cubicBezTo>
                          <a:pt x="113" y="152"/>
                          <a:pt x="144" y="179"/>
                          <a:pt x="171" y="197"/>
                        </a:cubicBezTo>
                        <a:cubicBezTo>
                          <a:pt x="171" y="197"/>
                          <a:pt x="171" y="197"/>
                          <a:pt x="171" y="197"/>
                        </a:cubicBezTo>
                        <a:cubicBezTo>
                          <a:pt x="189" y="209"/>
                          <a:pt x="205" y="216"/>
                          <a:pt x="215" y="219"/>
                        </a:cubicBezTo>
                        <a:cubicBezTo>
                          <a:pt x="215" y="219"/>
                          <a:pt x="215" y="219"/>
                          <a:pt x="215" y="219"/>
                        </a:cubicBezTo>
                        <a:cubicBezTo>
                          <a:pt x="226" y="222"/>
                          <a:pt x="232" y="233"/>
                          <a:pt x="229" y="244"/>
                        </a:cubicBezTo>
                        <a:cubicBezTo>
                          <a:pt x="229" y="244"/>
                          <a:pt x="229" y="244"/>
                          <a:pt x="229" y="244"/>
                        </a:cubicBezTo>
                        <a:cubicBezTo>
                          <a:pt x="227" y="253"/>
                          <a:pt x="219" y="258"/>
                          <a:pt x="210" y="258"/>
                        </a:cubicBezTo>
                        <a:cubicBezTo>
                          <a:pt x="210" y="258"/>
                          <a:pt x="210" y="258"/>
                          <a:pt x="210" y="258"/>
                        </a:cubicBezTo>
                        <a:cubicBezTo>
                          <a:pt x="208" y="258"/>
                          <a:pt x="207" y="258"/>
                          <a:pt x="205" y="258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296" name="Group 2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707" y="1710"/>
                    <a:ext cx="777" cy="851"/>
                    <a:chOff x="2309" y="1583"/>
                    <a:chExt cx="1446" cy="1583"/>
                  </a:xfrm>
                </p:grpSpPr>
                <p:sp>
                  <p:nvSpPr>
                    <p:cNvPr id="301" name="Freeform 2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595" y="1583"/>
                      <a:ext cx="1160" cy="1583"/>
                    </a:xfrm>
                    <a:custGeom>
                      <a:avLst/>
                      <a:gdLst>
                        <a:gd name="T0" fmla="*/ 0 w 491"/>
                        <a:gd name="T1" fmla="*/ 670 h 670"/>
                        <a:gd name="T2" fmla="*/ 370 w 491"/>
                        <a:gd name="T3" fmla="*/ 670 h 670"/>
                        <a:gd name="T4" fmla="*/ 491 w 491"/>
                        <a:gd name="T5" fmla="*/ 335 h 670"/>
                        <a:gd name="T6" fmla="*/ 370 w 491"/>
                        <a:gd name="T7" fmla="*/ 0 h 670"/>
                        <a:gd name="T8" fmla="*/ 0 w 491"/>
                        <a:gd name="T9" fmla="*/ 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91" h="670">
                          <a:moveTo>
                            <a:pt x="0" y="670"/>
                          </a:moveTo>
                          <a:cubicBezTo>
                            <a:pt x="370" y="670"/>
                            <a:pt x="370" y="670"/>
                            <a:pt x="370" y="670"/>
                          </a:cubicBezTo>
                          <a:cubicBezTo>
                            <a:pt x="437" y="670"/>
                            <a:pt x="491" y="520"/>
                            <a:pt x="491" y="335"/>
                          </a:cubicBezTo>
                          <a:cubicBezTo>
                            <a:pt x="491" y="150"/>
                            <a:pt x="437" y="0"/>
                            <a:pt x="370" y="0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</a:path>
                      </a:pathLst>
                    </a:custGeom>
                    <a:solidFill>
                      <a:srgbClr val="FFF5EE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02" name="Freeform 2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309" y="1583"/>
                      <a:ext cx="571" cy="1583"/>
                    </a:xfrm>
                    <a:custGeom>
                      <a:avLst/>
                      <a:gdLst>
                        <a:gd name="T0" fmla="*/ 121 w 242"/>
                        <a:gd name="T1" fmla="*/ 670 h 670"/>
                        <a:gd name="T2" fmla="*/ 242 w 242"/>
                        <a:gd name="T3" fmla="*/ 335 h 670"/>
                        <a:gd name="T4" fmla="*/ 121 w 242"/>
                        <a:gd name="T5" fmla="*/ 0 h 670"/>
                        <a:gd name="T6" fmla="*/ 0 w 242"/>
                        <a:gd name="T7" fmla="*/ 335 h 670"/>
                        <a:gd name="T8" fmla="*/ 0 w 242"/>
                        <a:gd name="T9" fmla="*/ 335 h 670"/>
                        <a:gd name="T10" fmla="*/ 121 w 242"/>
                        <a:gd name="T11" fmla="*/ 67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42" h="670">
                          <a:moveTo>
                            <a:pt x="121" y="670"/>
                          </a:moveTo>
                          <a:cubicBezTo>
                            <a:pt x="188" y="670"/>
                            <a:pt x="242" y="520"/>
                            <a:pt x="242" y="335"/>
                          </a:cubicBezTo>
                          <a:cubicBezTo>
                            <a:pt x="242" y="150"/>
                            <a:pt x="188" y="0"/>
                            <a:pt x="121" y="0"/>
                          </a:cubicBezTo>
                          <a:cubicBezTo>
                            <a:pt x="54" y="0"/>
                            <a:pt x="0" y="150"/>
                            <a:pt x="0" y="335"/>
                          </a:cubicBezTo>
                          <a:cubicBezTo>
                            <a:pt x="0" y="335"/>
                            <a:pt x="0" y="335"/>
                            <a:pt x="0" y="335"/>
                          </a:cubicBezTo>
                          <a:cubicBezTo>
                            <a:pt x="0" y="520"/>
                            <a:pt x="54" y="670"/>
                            <a:pt x="121" y="67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97" name="Freeform 23"/>
                  <p:cNvSpPr>
                    <a:spLocks noChangeAspect="1"/>
                  </p:cNvSpPr>
                  <p:nvPr/>
                </p:nvSpPr>
                <p:spPr bwMode="auto">
                  <a:xfrm>
                    <a:off x="1921" y="1358"/>
                    <a:ext cx="195" cy="508"/>
                  </a:xfrm>
                  <a:custGeom>
                    <a:avLst/>
                    <a:gdLst>
                      <a:gd name="T0" fmla="*/ 50 w 153"/>
                      <a:gd name="T1" fmla="*/ 390 h 399"/>
                      <a:gd name="T2" fmla="*/ 56 w 153"/>
                      <a:gd name="T3" fmla="*/ 362 h 399"/>
                      <a:gd name="T4" fmla="*/ 56 w 153"/>
                      <a:gd name="T5" fmla="*/ 362 h 399"/>
                      <a:gd name="T6" fmla="*/ 102 w 153"/>
                      <a:gd name="T7" fmla="*/ 321 h 399"/>
                      <a:gd name="T8" fmla="*/ 102 w 153"/>
                      <a:gd name="T9" fmla="*/ 321 h 399"/>
                      <a:gd name="T10" fmla="*/ 113 w 153"/>
                      <a:gd name="T11" fmla="*/ 291 h 399"/>
                      <a:gd name="T12" fmla="*/ 113 w 153"/>
                      <a:gd name="T13" fmla="*/ 291 h 399"/>
                      <a:gd name="T14" fmla="*/ 105 w 153"/>
                      <a:gd name="T15" fmla="*/ 264 h 399"/>
                      <a:gd name="T16" fmla="*/ 105 w 153"/>
                      <a:gd name="T17" fmla="*/ 264 h 399"/>
                      <a:gd name="T18" fmla="*/ 82 w 153"/>
                      <a:gd name="T19" fmla="*/ 233 h 399"/>
                      <a:gd name="T20" fmla="*/ 82 w 153"/>
                      <a:gd name="T21" fmla="*/ 233 h 399"/>
                      <a:gd name="T22" fmla="*/ 22 w 153"/>
                      <a:gd name="T23" fmla="*/ 165 h 399"/>
                      <a:gd name="T24" fmla="*/ 22 w 153"/>
                      <a:gd name="T25" fmla="*/ 165 h 399"/>
                      <a:gd name="T26" fmla="*/ 1 w 153"/>
                      <a:gd name="T27" fmla="*/ 107 h 399"/>
                      <a:gd name="T28" fmla="*/ 1 w 153"/>
                      <a:gd name="T29" fmla="*/ 107 h 399"/>
                      <a:gd name="T30" fmla="*/ 21 w 153"/>
                      <a:gd name="T31" fmla="*/ 54 h 399"/>
                      <a:gd name="T32" fmla="*/ 21 w 153"/>
                      <a:gd name="T33" fmla="*/ 54 h 399"/>
                      <a:gd name="T34" fmla="*/ 84 w 153"/>
                      <a:gd name="T35" fmla="*/ 6 h 399"/>
                      <a:gd name="T36" fmla="*/ 84 w 153"/>
                      <a:gd name="T37" fmla="*/ 6 h 399"/>
                      <a:gd name="T38" fmla="*/ 111 w 153"/>
                      <a:gd name="T39" fmla="*/ 13 h 399"/>
                      <a:gd name="T40" fmla="*/ 111 w 153"/>
                      <a:gd name="T41" fmla="*/ 13 h 399"/>
                      <a:gd name="T42" fmla="*/ 104 w 153"/>
                      <a:gd name="T43" fmla="*/ 41 h 399"/>
                      <a:gd name="T44" fmla="*/ 104 w 153"/>
                      <a:gd name="T45" fmla="*/ 41 h 399"/>
                      <a:gd name="T46" fmla="*/ 52 w 153"/>
                      <a:gd name="T47" fmla="*/ 80 h 399"/>
                      <a:gd name="T48" fmla="*/ 52 w 153"/>
                      <a:gd name="T49" fmla="*/ 80 h 399"/>
                      <a:gd name="T50" fmla="*/ 41 w 153"/>
                      <a:gd name="T51" fmla="*/ 107 h 399"/>
                      <a:gd name="T52" fmla="*/ 41 w 153"/>
                      <a:gd name="T53" fmla="*/ 107 h 399"/>
                      <a:gd name="T54" fmla="*/ 48 w 153"/>
                      <a:gd name="T55" fmla="*/ 132 h 399"/>
                      <a:gd name="T56" fmla="*/ 48 w 153"/>
                      <a:gd name="T57" fmla="*/ 132 h 399"/>
                      <a:gd name="T58" fmla="*/ 71 w 153"/>
                      <a:gd name="T59" fmla="*/ 162 h 399"/>
                      <a:gd name="T60" fmla="*/ 71 w 153"/>
                      <a:gd name="T61" fmla="*/ 162 h 399"/>
                      <a:gd name="T62" fmla="*/ 132 w 153"/>
                      <a:gd name="T63" fmla="*/ 232 h 399"/>
                      <a:gd name="T64" fmla="*/ 132 w 153"/>
                      <a:gd name="T65" fmla="*/ 232 h 399"/>
                      <a:gd name="T66" fmla="*/ 153 w 153"/>
                      <a:gd name="T67" fmla="*/ 291 h 399"/>
                      <a:gd name="T68" fmla="*/ 153 w 153"/>
                      <a:gd name="T69" fmla="*/ 291 h 399"/>
                      <a:gd name="T70" fmla="*/ 134 w 153"/>
                      <a:gd name="T71" fmla="*/ 345 h 399"/>
                      <a:gd name="T72" fmla="*/ 134 w 153"/>
                      <a:gd name="T73" fmla="*/ 345 h 399"/>
                      <a:gd name="T74" fmla="*/ 78 w 153"/>
                      <a:gd name="T75" fmla="*/ 396 h 399"/>
                      <a:gd name="T76" fmla="*/ 78 w 153"/>
                      <a:gd name="T77" fmla="*/ 396 h 399"/>
                      <a:gd name="T78" fmla="*/ 67 w 153"/>
                      <a:gd name="T79" fmla="*/ 399 h 399"/>
                      <a:gd name="T80" fmla="*/ 67 w 153"/>
                      <a:gd name="T81" fmla="*/ 399 h 399"/>
                      <a:gd name="T82" fmla="*/ 50 w 153"/>
                      <a:gd name="T83" fmla="*/ 390 h 3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3" h="399">
                        <a:moveTo>
                          <a:pt x="50" y="390"/>
                        </a:moveTo>
                        <a:cubicBezTo>
                          <a:pt x="44" y="381"/>
                          <a:pt x="46" y="368"/>
                          <a:pt x="56" y="362"/>
                        </a:cubicBezTo>
                        <a:cubicBezTo>
                          <a:pt x="56" y="362"/>
                          <a:pt x="56" y="362"/>
                          <a:pt x="56" y="362"/>
                        </a:cubicBezTo>
                        <a:cubicBezTo>
                          <a:pt x="79" y="347"/>
                          <a:pt x="93" y="333"/>
                          <a:pt x="102" y="321"/>
                        </a:cubicBezTo>
                        <a:cubicBezTo>
                          <a:pt x="102" y="321"/>
                          <a:pt x="102" y="321"/>
                          <a:pt x="102" y="321"/>
                        </a:cubicBezTo>
                        <a:cubicBezTo>
                          <a:pt x="110" y="309"/>
                          <a:pt x="113" y="300"/>
                          <a:pt x="113" y="291"/>
                        </a:cubicBezTo>
                        <a:cubicBezTo>
                          <a:pt x="113" y="291"/>
                          <a:pt x="113" y="291"/>
                          <a:pt x="113" y="291"/>
                        </a:cubicBezTo>
                        <a:cubicBezTo>
                          <a:pt x="113" y="283"/>
                          <a:pt x="110" y="274"/>
                          <a:pt x="105" y="264"/>
                        </a:cubicBezTo>
                        <a:cubicBezTo>
                          <a:pt x="105" y="264"/>
                          <a:pt x="105" y="264"/>
                          <a:pt x="105" y="264"/>
                        </a:cubicBezTo>
                        <a:cubicBezTo>
                          <a:pt x="100" y="254"/>
                          <a:pt x="92" y="244"/>
                          <a:pt x="82" y="233"/>
                        </a:cubicBezTo>
                        <a:cubicBezTo>
                          <a:pt x="82" y="233"/>
                          <a:pt x="82" y="233"/>
                          <a:pt x="82" y="233"/>
                        </a:cubicBezTo>
                        <a:cubicBezTo>
                          <a:pt x="64" y="212"/>
                          <a:pt x="39" y="190"/>
                          <a:pt x="22" y="165"/>
                        </a:cubicBezTo>
                        <a:cubicBezTo>
                          <a:pt x="22" y="165"/>
                          <a:pt x="22" y="165"/>
                          <a:pt x="22" y="165"/>
                        </a:cubicBezTo>
                        <a:cubicBezTo>
                          <a:pt x="10" y="148"/>
                          <a:pt x="1" y="129"/>
                          <a:pt x="1" y="107"/>
                        </a:cubicBezTo>
                        <a:cubicBezTo>
                          <a:pt x="1" y="107"/>
                          <a:pt x="1" y="107"/>
                          <a:pt x="1" y="107"/>
                        </a:cubicBezTo>
                        <a:cubicBezTo>
                          <a:pt x="0" y="89"/>
                          <a:pt x="8" y="71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5" y="38"/>
                          <a:pt x="55" y="22"/>
                          <a:pt x="84" y="6"/>
                        </a:cubicBezTo>
                        <a:cubicBezTo>
                          <a:pt x="84" y="6"/>
                          <a:pt x="84" y="6"/>
                          <a:pt x="84" y="6"/>
                        </a:cubicBezTo>
                        <a:cubicBezTo>
                          <a:pt x="93" y="0"/>
                          <a:pt x="106" y="4"/>
                          <a:pt x="111" y="13"/>
                        </a:cubicBezTo>
                        <a:cubicBezTo>
                          <a:pt x="111" y="13"/>
                          <a:pt x="111" y="13"/>
                          <a:pt x="111" y="13"/>
                        </a:cubicBezTo>
                        <a:cubicBezTo>
                          <a:pt x="117" y="23"/>
                          <a:pt x="113" y="35"/>
                          <a:pt x="104" y="41"/>
                        </a:cubicBezTo>
                        <a:cubicBezTo>
                          <a:pt x="104" y="41"/>
                          <a:pt x="104" y="41"/>
                          <a:pt x="104" y="41"/>
                        </a:cubicBezTo>
                        <a:cubicBezTo>
                          <a:pt x="78" y="55"/>
                          <a:pt x="62" y="69"/>
                          <a:pt x="52" y="80"/>
                        </a:cubicBezTo>
                        <a:cubicBezTo>
                          <a:pt x="52" y="80"/>
                          <a:pt x="52" y="80"/>
                          <a:pt x="52" y="80"/>
                        </a:cubicBezTo>
                        <a:cubicBezTo>
                          <a:pt x="43" y="91"/>
                          <a:pt x="41" y="99"/>
                          <a:pt x="41" y="107"/>
                        </a:cubicBezTo>
                        <a:cubicBezTo>
                          <a:pt x="41" y="107"/>
                          <a:pt x="41" y="107"/>
                          <a:pt x="41" y="107"/>
                        </a:cubicBezTo>
                        <a:cubicBezTo>
                          <a:pt x="41" y="115"/>
                          <a:pt x="43" y="123"/>
                          <a:pt x="48" y="132"/>
                        </a:cubicBezTo>
                        <a:cubicBezTo>
                          <a:pt x="48" y="132"/>
                          <a:pt x="48" y="132"/>
                          <a:pt x="48" y="132"/>
                        </a:cubicBezTo>
                        <a:cubicBezTo>
                          <a:pt x="54" y="141"/>
                          <a:pt x="62" y="152"/>
                          <a:pt x="71" y="162"/>
                        </a:cubicBezTo>
                        <a:cubicBezTo>
                          <a:pt x="71" y="162"/>
                          <a:pt x="71" y="162"/>
                          <a:pt x="71" y="162"/>
                        </a:cubicBezTo>
                        <a:cubicBezTo>
                          <a:pt x="90" y="183"/>
                          <a:pt x="114" y="206"/>
                          <a:pt x="132" y="232"/>
                        </a:cubicBezTo>
                        <a:cubicBezTo>
                          <a:pt x="132" y="232"/>
                          <a:pt x="132" y="232"/>
                          <a:pt x="132" y="232"/>
                        </a:cubicBezTo>
                        <a:cubicBezTo>
                          <a:pt x="144" y="249"/>
                          <a:pt x="153" y="269"/>
                          <a:pt x="153" y="291"/>
                        </a:cubicBezTo>
                        <a:cubicBezTo>
                          <a:pt x="153" y="291"/>
                          <a:pt x="153" y="291"/>
                          <a:pt x="153" y="291"/>
                        </a:cubicBezTo>
                        <a:cubicBezTo>
                          <a:pt x="153" y="309"/>
                          <a:pt x="147" y="327"/>
                          <a:pt x="134" y="345"/>
                        </a:cubicBezTo>
                        <a:cubicBezTo>
                          <a:pt x="134" y="345"/>
                          <a:pt x="134" y="345"/>
                          <a:pt x="134" y="345"/>
                        </a:cubicBezTo>
                        <a:cubicBezTo>
                          <a:pt x="122" y="362"/>
                          <a:pt x="103" y="379"/>
                          <a:pt x="78" y="396"/>
                        </a:cubicBezTo>
                        <a:cubicBezTo>
                          <a:pt x="78" y="396"/>
                          <a:pt x="78" y="396"/>
                          <a:pt x="78" y="396"/>
                        </a:cubicBezTo>
                        <a:cubicBezTo>
                          <a:pt x="74" y="398"/>
                          <a:pt x="71" y="399"/>
                          <a:pt x="67" y="399"/>
                        </a:cubicBezTo>
                        <a:cubicBezTo>
                          <a:pt x="67" y="399"/>
                          <a:pt x="67" y="399"/>
                          <a:pt x="67" y="399"/>
                        </a:cubicBezTo>
                        <a:cubicBezTo>
                          <a:pt x="60" y="399"/>
                          <a:pt x="54" y="396"/>
                          <a:pt x="50" y="39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98" name="Freeform 24"/>
                  <p:cNvSpPr>
                    <a:spLocks noChangeAspect="1"/>
                  </p:cNvSpPr>
                  <p:nvPr/>
                </p:nvSpPr>
                <p:spPr bwMode="auto">
                  <a:xfrm>
                    <a:off x="1967" y="1702"/>
                    <a:ext cx="284" cy="888"/>
                  </a:xfrm>
                  <a:custGeom>
                    <a:avLst/>
                    <a:gdLst>
                      <a:gd name="T0" fmla="*/ 4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1 w 223"/>
                      <a:gd name="T11" fmla="*/ 504 h 698"/>
                      <a:gd name="T12" fmla="*/ 131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3 w 223"/>
                      <a:gd name="T19" fmla="*/ 36 h 698"/>
                      <a:gd name="T20" fmla="*/ 123 w 223"/>
                      <a:gd name="T21" fmla="*/ 36 h 698"/>
                      <a:gd name="T22" fmla="*/ 125 w 223"/>
                      <a:gd name="T23" fmla="*/ 8 h 698"/>
                      <a:gd name="T24" fmla="*/ 125 w 223"/>
                      <a:gd name="T25" fmla="*/ 8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4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4" y="686"/>
                        </a:moveTo>
                        <a:cubicBezTo>
                          <a:pt x="0" y="676"/>
                          <a:pt x="4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5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1" y="504"/>
                        </a:cubicBezTo>
                        <a:cubicBezTo>
                          <a:pt x="131" y="504"/>
                          <a:pt x="131" y="504"/>
                          <a:pt x="131" y="504"/>
                        </a:cubicBezTo>
                        <a:cubicBezTo>
                          <a:pt x="163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3" y="80"/>
                          <a:pt x="123" y="36"/>
                        </a:cubicBezTo>
                        <a:cubicBezTo>
                          <a:pt x="123" y="36"/>
                          <a:pt x="123" y="36"/>
                          <a:pt x="123" y="36"/>
                        </a:cubicBezTo>
                        <a:cubicBezTo>
                          <a:pt x="116" y="28"/>
                          <a:pt x="116" y="15"/>
                          <a:pt x="125" y="8"/>
                        </a:cubicBezTo>
                        <a:cubicBezTo>
                          <a:pt x="125" y="8"/>
                          <a:pt x="125" y="8"/>
                          <a:pt x="125" y="8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3" y="66"/>
                          <a:pt x="222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2" y="382"/>
                          <a:pt x="177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0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8" y="698"/>
                          <a:pt x="25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5" y="698"/>
                          <a:pt x="8" y="694"/>
                          <a:pt x="4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99" name="Freeform 25"/>
                  <p:cNvSpPr>
                    <a:spLocks noChangeAspect="1"/>
                  </p:cNvSpPr>
                  <p:nvPr/>
                </p:nvSpPr>
                <p:spPr bwMode="auto">
                  <a:xfrm>
                    <a:off x="2116" y="1709"/>
                    <a:ext cx="284" cy="888"/>
                  </a:xfrm>
                  <a:custGeom>
                    <a:avLst/>
                    <a:gdLst>
                      <a:gd name="T0" fmla="*/ 5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2 w 223"/>
                      <a:gd name="T11" fmla="*/ 504 h 698"/>
                      <a:gd name="T12" fmla="*/ 132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4 w 223"/>
                      <a:gd name="T19" fmla="*/ 36 h 698"/>
                      <a:gd name="T20" fmla="*/ 124 w 223"/>
                      <a:gd name="T21" fmla="*/ 36 h 698"/>
                      <a:gd name="T22" fmla="*/ 125 w 223"/>
                      <a:gd name="T23" fmla="*/ 7 h 698"/>
                      <a:gd name="T24" fmla="*/ 125 w 223"/>
                      <a:gd name="T25" fmla="*/ 7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5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5" y="686"/>
                        </a:moveTo>
                        <a:cubicBezTo>
                          <a:pt x="0" y="676"/>
                          <a:pt x="5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6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2" y="504"/>
                        </a:cubicBezTo>
                        <a:cubicBezTo>
                          <a:pt x="132" y="504"/>
                          <a:pt x="132" y="504"/>
                          <a:pt x="132" y="504"/>
                        </a:cubicBezTo>
                        <a:cubicBezTo>
                          <a:pt x="164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4" y="80"/>
                          <a:pt x="124" y="36"/>
                        </a:cubicBezTo>
                        <a:cubicBezTo>
                          <a:pt x="124" y="36"/>
                          <a:pt x="124" y="36"/>
                          <a:pt x="124" y="36"/>
                        </a:cubicBezTo>
                        <a:cubicBezTo>
                          <a:pt x="116" y="27"/>
                          <a:pt x="117" y="15"/>
                          <a:pt x="125" y="7"/>
                        </a:cubicBezTo>
                        <a:cubicBezTo>
                          <a:pt x="125" y="7"/>
                          <a:pt x="125" y="7"/>
                          <a:pt x="125" y="7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4" y="65"/>
                          <a:pt x="223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3" y="382"/>
                          <a:pt x="178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1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9" y="697"/>
                          <a:pt x="26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6" y="698"/>
                          <a:pt x="8" y="693"/>
                          <a:pt x="5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0" name="Freeform 26"/>
                  <p:cNvSpPr>
                    <a:spLocks noChangeAspect="1"/>
                  </p:cNvSpPr>
                  <p:nvPr/>
                </p:nvSpPr>
                <p:spPr bwMode="auto">
                  <a:xfrm>
                    <a:off x="2197" y="1344"/>
                    <a:ext cx="193" cy="506"/>
                  </a:xfrm>
                  <a:custGeom>
                    <a:avLst/>
                    <a:gdLst>
                      <a:gd name="T0" fmla="*/ 49 w 152"/>
                      <a:gd name="T1" fmla="*/ 389 h 398"/>
                      <a:gd name="T2" fmla="*/ 55 w 152"/>
                      <a:gd name="T3" fmla="*/ 362 h 398"/>
                      <a:gd name="T4" fmla="*/ 55 w 152"/>
                      <a:gd name="T5" fmla="*/ 362 h 398"/>
                      <a:gd name="T6" fmla="*/ 101 w 152"/>
                      <a:gd name="T7" fmla="*/ 321 h 398"/>
                      <a:gd name="T8" fmla="*/ 101 w 152"/>
                      <a:gd name="T9" fmla="*/ 321 h 398"/>
                      <a:gd name="T10" fmla="*/ 112 w 152"/>
                      <a:gd name="T11" fmla="*/ 291 h 398"/>
                      <a:gd name="T12" fmla="*/ 112 w 152"/>
                      <a:gd name="T13" fmla="*/ 291 h 398"/>
                      <a:gd name="T14" fmla="*/ 104 w 152"/>
                      <a:gd name="T15" fmla="*/ 264 h 398"/>
                      <a:gd name="T16" fmla="*/ 104 w 152"/>
                      <a:gd name="T17" fmla="*/ 264 h 398"/>
                      <a:gd name="T18" fmla="*/ 81 w 152"/>
                      <a:gd name="T19" fmla="*/ 233 h 398"/>
                      <a:gd name="T20" fmla="*/ 81 w 152"/>
                      <a:gd name="T21" fmla="*/ 233 h 398"/>
                      <a:gd name="T22" fmla="*/ 21 w 152"/>
                      <a:gd name="T23" fmla="*/ 164 h 398"/>
                      <a:gd name="T24" fmla="*/ 21 w 152"/>
                      <a:gd name="T25" fmla="*/ 164 h 398"/>
                      <a:gd name="T26" fmla="*/ 0 w 152"/>
                      <a:gd name="T27" fmla="*/ 107 h 398"/>
                      <a:gd name="T28" fmla="*/ 0 w 152"/>
                      <a:gd name="T29" fmla="*/ 107 h 398"/>
                      <a:gd name="T30" fmla="*/ 21 w 152"/>
                      <a:gd name="T31" fmla="*/ 54 h 398"/>
                      <a:gd name="T32" fmla="*/ 21 w 152"/>
                      <a:gd name="T33" fmla="*/ 54 h 398"/>
                      <a:gd name="T34" fmla="*/ 83 w 152"/>
                      <a:gd name="T35" fmla="*/ 5 h 398"/>
                      <a:gd name="T36" fmla="*/ 83 w 152"/>
                      <a:gd name="T37" fmla="*/ 5 h 398"/>
                      <a:gd name="T38" fmla="*/ 83 w 152"/>
                      <a:gd name="T39" fmla="*/ 5 h 398"/>
                      <a:gd name="T40" fmla="*/ 110 w 152"/>
                      <a:gd name="T41" fmla="*/ 13 h 398"/>
                      <a:gd name="T42" fmla="*/ 110 w 152"/>
                      <a:gd name="T43" fmla="*/ 13 h 398"/>
                      <a:gd name="T44" fmla="*/ 103 w 152"/>
                      <a:gd name="T45" fmla="*/ 40 h 398"/>
                      <a:gd name="T46" fmla="*/ 103 w 152"/>
                      <a:gd name="T47" fmla="*/ 40 h 398"/>
                      <a:gd name="T48" fmla="*/ 52 w 152"/>
                      <a:gd name="T49" fmla="*/ 79 h 398"/>
                      <a:gd name="T50" fmla="*/ 52 w 152"/>
                      <a:gd name="T51" fmla="*/ 79 h 398"/>
                      <a:gd name="T52" fmla="*/ 40 w 152"/>
                      <a:gd name="T53" fmla="*/ 107 h 398"/>
                      <a:gd name="T54" fmla="*/ 40 w 152"/>
                      <a:gd name="T55" fmla="*/ 107 h 398"/>
                      <a:gd name="T56" fmla="*/ 48 w 152"/>
                      <a:gd name="T57" fmla="*/ 131 h 398"/>
                      <a:gd name="T58" fmla="*/ 48 w 152"/>
                      <a:gd name="T59" fmla="*/ 131 h 398"/>
                      <a:gd name="T60" fmla="*/ 70 w 152"/>
                      <a:gd name="T61" fmla="*/ 162 h 398"/>
                      <a:gd name="T62" fmla="*/ 70 w 152"/>
                      <a:gd name="T63" fmla="*/ 162 h 398"/>
                      <a:gd name="T64" fmla="*/ 131 w 152"/>
                      <a:gd name="T65" fmla="*/ 231 h 398"/>
                      <a:gd name="T66" fmla="*/ 131 w 152"/>
                      <a:gd name="T67" fmla="*/ 231 h 398"/>
                      <a:gd name="T68" fmla="*/ 152 w 152"/>
                      <a:gd name="T69" fmla="*/ 291 h 398"/>
                      <a:gd name="T70" fmla="*/ 152 w 152"/>
                      <a:gd name="T71" fmla="*/ 291 h 398"/>
                      <a:gd name="T72" fmla="*/ 134 w 152"/>
                      <a:gd name="T73" fmla="*/ 344 h 398"/>
                      <a:gd name="T74" fmla="*/ 134 w 152"/>
                      <a:gd name="T75" fmla="*/ 344 h 398"/>
                      <a:gd name="T76" fmla="*/ 77 w 152"/>
                      <a:gd name="T77" fmla="*/ 395 h 398"/>
                      <a:gd name="T78" fmla="*/ 77 w 152"/>
                      <a:gd name="T79" fmla="*/ 395 h 398"/>
                      <a:gd name="T80" fmla="*/ 66 w 152"/>
                      <a:gd name="T81" fmla="*/ 398 h 398"/>
                      <a:gd name="T82" fmla="*/ 66 w 152"/>
                      <a:gd name="T83" fmla="*/ 398 h 398"/>
                      <a:gd name="T84" fmla="*/ 49 w 152"/>
                      <a:gd name="T85" fmla="*/ 389 h 3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52" h="398">
                        <a:moveTo>
                          <a:pt x="49" y="389"/>
                        </a:moveTo>
                        <a:cubicBezTo>
                          <a:pt x="43" y="380"/>
                          <a:pt x="46" y="368"/>
                          <a:pt x="55" y="362"/>
                        </a:cubicBezTo>
                        <a:cubicBezTo>
                          <a:pt x="55" y="362"/>
                          <a:pt x="55" y="362"/>
                          <a:pt x="55" y="362"/>
                        </a:cubicBezTo>
                        <a:cubicBezTo>
                          <a:pt x="78" y="346"/>
                          <a:pt x="93" y="333"/>
                          <a:pt x="101" y="321"/>
                        </a:cubicBezTo>
                        <a:cubicBezTo>
                          <a:pt x="101" y="321"/>
                          <a:pt x="101" y="321"/>
                          <a:pt x="101" y="321"/>
                        </a:cubicBezTo>
                        <a:cubicBezTo>
                          <a:pt x="109" y="309"/>
                          <a:pt x="112" y="300"/>
                          <a:pt x="112" y="291"/>
                        </a:cubicBezTo>
                        <a:cubicBezTo>
                          <a:pt x="112" y="291"/>
                          <a:pt x="112" y="291"/>
                          <a:pt x="112" y="291"/>
                        </a:cubicBezTo>
                        <a:cubicBezTo>
                          <a:pt x="112" y="282"/>
                          <a:pt x="109" y="274"/>
                          <a:pt x="104" y="264"/>
                        </a:cubicBezTo>
                        <a:cubicBezTo>
                          <a:pt x="104" y="264"/>
                          <a:pt x="104" y="264"/>
                          <a:pt x="104" y="264"/>
                        </a:cubicBezTo>
                        <a:cubicBezTo>
                          <a:pt x="99" y="254"/>
                          <a:pt x="91" y="243"/>
                          <a:pt x="81" y="233"/>
                        </a:cubicBezTo>
                        <a:cubicBezTo>
                          <a:pt x="81" y="233"/>
                          <a:pt x="81" y="233"/>
                          <a:pt x="81" y="233"/>
                        </a:cubicBezTo>
                        <a:cubicBezTo>
                          <a:pt x="63" y="211"/>
                          <a:pt x="39" y="189"/>
                          <a:pt x="21" y="164"/>
                        </a:cubicBezTo>
                        <a:cubicBezTo>
                          <a:pt x="21" y="164"/>
                          <a:pt x="21" y="164"/>
                          <a:pt x="21" y="164"/>
                        </a:cubicBezTo>
                        <a:cubicBezTo>
                          <a:pt x="9" y="148"/>
                          <a:pt x="0" y="129"/>
                          <a:pt x="0" y="107"/>
                        </a:cubicBezTo>
                        <a:cubicBezTo>
                          <a:pt x="0" y="107"/>
                          <a:pt x="0" y="107"/>
                          <a:pt x="0" y="107"/>
                        </a:cubicBezTo>
                        <a:cubicBezTo>
                          <a:pt x="0" y="89"/>
                          <a:pt x="7" y="70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4" y="37"/>
                          <a:pt x="55" y="21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93" y="0"/>
                          <a:pt x="105" y="3"/>
                          <a:pt x="110" y="13"/>
                        </a:cubicBezTo>
                        <a:cubicBezTo>
                          <a:pt x="110" y="13"/>
                          <a:pt x="110" y="13"/>
                          <a:pt x="110" y="13"/>
                        </a:cubicBezTo>
                        <a:cubicBezTo>
                          <a:pt x="116" y="22"/>
                          <a:pt x="112" y="35"/>
                          <a:pt x="103" y="40"/>
                        </a:cubicBezTo>
                        <a:cubicBezTo>
                          <a:pt x="103" y="40"/>
                          <a:pt x="103" y="40"/>
                          <a:pt x="103" y="40"/>
                        </a:cubicBezTo>
                        <a:cubicBezTo>
                          <a:pt x="77" y="55"/>
                          <a:pt x="61" y="68"/>
                          <a:pt x="52" y="79"/>
                        </a:cubicBezTo>
                        <a:cubicBezTo>
                          <a:pt x="52" y="79"/>
                          <a:pt x="52" y="79"/>
                          <a:pt x="52" y="79"/>
                        </a:cubicBezTo>
                        <a:cubicBezTo>
                          <a:pt x="42" y="91"/>
                          <a:pt x="40" y="99"/>
                          <a:pt x="40" y="107"/>
                        </a:cubicBezTo>
                        <a:cubicBezTo>
                          <a:pt x="40" y="107"/>
                          <a:pt x="40" y="107"/>
                          <a:pt x="40" y="107"/>
                        </a:cubicBezTo>
                        <a:cubicBezTo>
                          <a:pt x="40" y="114"/>
                          <a:pt x="42" y="122"/>
                          <a:pt x="48" y="131"/>
                        </a:cubicBezTo>
                        <a:cubicBezTo>
                          <a:pt x="48" y="131"/>
                          <a:pt x="48" y="131"/>
                          <a:pt x="48" y="131"/>
                        </a:cubicBezTo>
                        <a:cubicBezTo>
                          <a:pt x="53" y="141"/>
                          <a:pt x="61" y="151"/>
                          <a:pt x="70" y="162"/>
                        </a:cubicBezTo>
                        <a:cubicBezTo>
                          <a:pt x="70" y="162"/>
                          <a:pt x="70" y="162"/>
                          <a:pt x="70" y="162"/>
                        </a:cubicBezTo>
                        <a:cubicBezTo>
                          <a:pt x="89" y="183"/>
                          <a:pt x="113" y="205"/>
                          <a:pt x="131" y="231"/>
                        </a:cubicBezTo>
                        <a:cubicBezTo>
                          <a:pt x="131" y="231"/>
                          <a:pt x="131" y="231"/>
                          <a:pt x="131" y="231"/>
                        </a:cubicBezTo>
                        <a:cubicBezTo>
                          <a:pt x="143" y="248"/>
                          <a:pt x="152" y="268"/>
                          <a:pt x="152" y="291"/>
                        </a:cubicBezTo>
                        <a:cubicBezTo>
                          <a:pt x="152" y="291"/>
                          <a:pt x="152" y="291"/>
                          <a:pt x="152" y="291"/>
                        </a:cubicBezTo>
                        <a:cubicBezTo>
                          <a:pt x="152" y="308"/>
                          <a:pt x="146" y="327"/>
                          <a:pt x="134" y="344"/>
                        </a:cubicBezTo>
                        <a:cubicBezTo>
                          <a:pt x="134" y="344"/>
                          <a:pt x="134" y="344"/>
                          <a:pt x="134" y="344"/>
                        </a:cubicBezTo>
                        <a:cubicBezTo>
                          <a:pt x="121" y="361"/>
                          <a:pt x="103" y="378"/>
                          <a:pt x="77" y="395"/>
                        </a:cubicBezTo>
                        <a:cubicBezTo>
                          <a:pt x="77" y="395"/>
                          <a:pt x="77" y="395"/>
                          <a:pt x="77" y="395"/>
                        </a:cubicBezTo>
                        <a:cubicBezTo>
                          <a:pt x="74" y="397"/>
                          <a:pt x="70" y="398"/>
                          <a:pt x="66" y="398"/>
                        </a:cubicBezTo>
                        <a:cubicBezTo>
                          <a:pt x="66" y="398"/>
                          <a:pt x="66" y="398"/>
                          <a:pt x="66" y="398"/>
                        </a:cubicBezTo>
                        <a:cubicBezTo>
                          <a:pt x="60" y="398"/>
                          <a:pt x="53" y="395"/>
                          <a:pt x="49" y="389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60" name="Group 27"/>
                <p:cNvGrpSpPr>
                  <a:grpSpLocks noChangeAspect="1"/>
                </p:cNvGrpSpPr>
                <p:nvPr/>
              </p:nvGrpSpPr>
              <p:grpSpPr bwMode="auto">
                <a:xfrm>
                  <a:off x="2468" y="1356"/>
                  <a:ext cx="1029" cy="1584"/>
                  <a:chOff x="1707" y="1344"/>
                  <a:chExt cx="1029" cy="1584"/>
                </a:xfrm>
              </p:grpSpPr>
              <p:sp>
                <p:nvSpPr>
                  <p:cNvPr id="283" name="Freeform 28"/>
                  <p:cNvSpPr>
                    <a:spLocks noChangeAspect="1"/>
                  </p:cNvSpPr>
                  <p:nvPr/>
                </p:nvSpPr>
                <p:spPr bwMode="auto">
                  <a:xfrm>
                    <a:off x="1880" y="2536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84" name="Freeform 29"/>
                  <p:cNvSpPr>
                    <a:spLocks noChangeAspect="1"/>
                  </p:cNvSpPr>
                  <p:nvPr/>
                </p:nvSpPr>
                <p:spPr bwMode="auto">
                  <a:xfrm>
                    <a:off x="2158" y="2520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85" name="Freeform 30"/>
                  <p:cNvSpPr>
                    <a:spLocks noChangeAspect="1"/>
                  </p:cNvSpPr>
                  <p:nvPr/>
                </p:nvSpPr>
                <p:spPr bwMode="auto">
                  <a:xfrm>
                    <a:off x="2441" y="2066"/>
                    <a:ext cx="295" cy="328"/>
                  </a:xfrm>
                  <a:custGeom>
                    <a:avLst/>
                    <a:gdLst>
                      <a:gd name="T0" fmla="*/ 205 w 232"/>
                      <a:gd name="T1" fmla="*/ 258 h 258"/>
                      <a:gd name="T2" fmla="*/ 149 w 232"/>
                      <a:gd name="T3" fmla="*/ 230 h 258"/>
                      <a:gd name="T4" fmla="*/ 149 w 232"/>
                      <a:gd name="T5" fmla="*/ 230 h 258"/>
                      <a:gd name="T6" fmla="*/ 87 w 232"/>
                      <a:gd name="T7" fmla="*/ 179 h 258"/>
                      <a:gd name="T8" fmla="*/ 87 w 232"/>
                      <a:gd name="T9" fmla="*/ 179 h 258"/>
                      <a:gd name="T10" fmla="*/ 2 w 232"/>
                      <a:gd name="T11" fmla="*/ 24 h 258"/>
                      <a:gd name="T12" fmla="*/ 2 w 232"/>
                      <a:gd name="T13" fmla="*/ 24 h 258"/>
                      <a:gd name="T14" fmla="*/ 19 w 232"/>
                      <a:gd name="T15" fmla="*/ 1 h 258"/>
                      <a:gd name="T16" fmla="*/ 19 w 232"/>
                      <a:gd name="T17" fmla="*/ 1 h 258"/>
                      <a:gd name="T18" fmla="*/ 41 w 232"/>
                      <a:gd name="T19" fmla="*/ 19 h 258"/>
                      <a:gd name="T20" fmla="*/ 41 w 232"/>
                      <a:gd name="T21" fmla="*/ 19 h 258"/>
                      <a:gd name="T22" fmla="*/ 89 w 232"/>
                      <a:gd name="T23" fmla="*/ 121 h 258"/>
                      <a:gd name="T24" fmla="*/ 89 w 232"/>
                      <a:gd name="T25" fmla="*/ 121 h 258"/>
                      <a:gd name="T26" fmla="*/ 171 w 232"/>
                      <a:gd name="T27" fmla="*/ 197 h 258"/>
                      <a:gd name="T28" fmla="*/ 171 w 232"/>
                      <a:gd name="T29" fmla="*/ 197 h 258"/>
                      <a:gd name="T30" fmla="*/ 215 w 232"/>
                      <a:gd name="T31" fmla="*/ 219 h 258"/>
                      <a:gd name="T32" fmla="*/ 215 w 232"/>
                      <a:gd name="T33" fmla="*/ 219 h 258"/>
                      <a:gd name="T34" fmla="*/ 229 w 232"/>
                      <a:gd name="T35" fmla="*/ 244 h 258"/>
                      <a:gd name="T36" fmla="*/ 229 w 232"/>
                      <a:gd name="T37" fmla="*/ 244 h 258"/>
                      <a:gd name="T38" fmla="*/ 210 w 232"/>
                      <a:gd name="T39" fmla="*/ 258 h 258"/>
                      <a:gd name="T40" fmla="*/ 210 w 232"/>
                      <a:gd name="T41" fmla="*/ 258 h 258"/>
                      <a:gd name="T42" fmla="*/ 205 w 232"/>
                      <a:gd name="T43" fmla="*/ 258 h 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32" h="258">
                        <a:moveTo>
                          <a:pt x="205" y="258"/>
                        </a:moveTo>
                        <a:cubicBezTo>
                          <a:pt x="188" y="253"/>
                          <a:pt x="169" y="244"/>
                          <a:pt x="149" y="230"/>
                        </a:cubicBezTo>
                        <a:cubicBezTo>
                          <a:pt x="149" y="230"/>
                          <a:pt x="149" y="230"/>
                          <a:pt x="149" y="230"/>
                        </a:cubicBezTo>
                        <a:cubicBezTo>
                          <a:pt x="129" y="217"/>
                          <a:pt x="107" y="199"/>
                          <a:pt x="87" y="179"/>
                        </a:cubicBezTo>
                        <a:cubicBezTo>
                          <a:pt x="87" y="179"/>
                          <a:pt x="87" y="179"/>
                          <a:pt x="87" y="179"/>
                        </a:cubicBezTo>
                        <a:cubicBezTo>
                          <a:pt x="46" y="137"/>
                          <a:pt x="10" y="8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0" y="13"/>
                          <a:pt x="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30" y="0"/>
                          <a:pt x="40" y="8"/>
                          <a:pt x="41" y="19"/>
                        </a:cubicBezTo>
                        <a:cubicBezTo>
                          <a:pt x="41" y="19"/>
                          <a:pt x="41" y="19"/>
                          <a:pt x="41" y="19"/>
                        </a:cubicBezTo>
                        <a:cubicBezTo>
                          <a:pt x="46" y="54"/>
                          <a:pt x="64" y="89"/>
                          <a:pt x="89" y="121"/>
                        </a:cubicBezTo>
                        <a:cubicBezTo>
                          <a:pt x="89" y="121"/>
                          <a:pt x="89" y="121"/>
                          <a:pt x="89" y="121"/>
                        </a:cubicBezTo>
                        <a:cubicBezTo>
                          <a:pt x="113" y="152"/>
                          <a:pt x="144" y="179"/>
                          <a:pt x="171" y="197"/>
                        </a:cubicBezTo>
                        <a:cubicBezTo>
                          <a:pt x="171" y="197"/>
                          <a:pt x="171" y="197"/>
                          <a:pt x="171" y="197"/>
                        </a:cubicBezTo>
                        <a:cubicBezTo>
                          <a:pt x="189" y="209"/>
                          <a:pt x="205" y="216"/>
                          <a:pt x="215" y="219"/>
                        </a:cubicBezTo>
                        <a:cubicBezTo>
                          <a:pt x="215" y="219"/>
                          <a:pt x="215" y="219"/>
                          <a:pt x="215" y="219"/>
                        </a:cubicBezTo>
                        <a:cubicBezTo>
                          <a:pt x="226" y="222"/>
                          <a:pt x="232" y="233"/>
                          <a:pt x="229" y="244"/>
                        </a:cubicBezTo>
                        <a:cubicBezTo>
                          <a:pt x="229" y="244"/>
                          <a:pt x="229" y="244"/>
                          <a:pt x="229" y="244"/>
                        </a:cubicBezTo>
                        <a:cubicBezTo>
                          <a:pt x="227" y="253"/>
                          <a:pt x="219" y="258"/>
                          <a:pt x="210" y="258"/>
                        </a:cubicBezTo>
                        <a:cubicBezTo>
                          <a:pt x="210" y="258"/>
                          <a:pt x="210" y="258"/>
                          <a:pt x="210" y="258"/>
                        </a:cubicBezTo>
                        <a:cubicBezTo>
                          <a:pt x="208" y="258"/>
                          <a:pt x="207" y="258"/>
                          <a:pt x="205" y="258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286" name="Group 3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707" y="1710"/>
                    <a:ext cx="777" cy="851"/>
                    <a:chOff x="2309" y="1583"/>
                    <a:chExt cx="1446" cy="1583"/>
                  </a:xfrm>
                </p:grpSpPr>
                <p:sp>
                  <p:nvSpPr>
                    <p:cNvPr id="291" name="Freeform 3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595" y="1583"/>
                      <a:ext cx="1160" cy="1583"/>
                    </a:xfrm>
                    <a:custGeom>
                      <a:avLst/>
                      <a:gdLst>
                        <a:gd name="T0" fmla="*/ 0 w 491"/>
                        <a:gd name="T1" fmla="*/ 670 h 670"/>
                        <a:gd name="T2" fmla="*/ 370 w 491"/>
                        <a:gd name="T3" fmla="*/ 670 h 670"/>
                        <a:gd name="T4" fmla="*/ 491 w 491"/>
                        <a:gd name="T5" fmla="*/ 335 h 670"/>
                        <a:gd name="T6" fmla="*/ 370 w 491"/>
                        <a:gd name="T7" fmla="*/ 0 h 670"/>
                        <a:gd name="T8" fmla="*/ 0 w 491"/>
                        <a:gd name="T9" fmla="*/ 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91" h="670">
                          <a:moveTo>
                            <a:pt x="0" y="670"/>
                          </a:moveTo>
                          <a:cubicBezTo>
                            <a:pt x="370" y="670"/>
                            <a:pt x="370" y="670"/>
                            <a:pt x="370" y="670"/>
                          </a:cubicBezTo>
                          <a:cubicBezTo>
                            <a:pt x="437" y="670"/>
                            <a:pt x="491" y="520"/>
                            <a:pt x="491" y="335"/>
                          </a:cubicBezTo>
                          <a:cubicBezTo>
                            <a:pt x="491" y="150"/>
                            <a:pt x="437" y="0"/>
                            <a:pt x="370" y="0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</a:path>
                      </a:pathLst>
                    </a:custGeom>
                    <a:solidFill>
                      <a:srgbClr val="FFF5EE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2" name="Freeform 33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309" y="1583"/>
                      <a:ext cx="571" cy="1583"/>
                    </a:xfrm>
                    <a:custGeom>
                      <a:avLst/>
                      <a:gdLst>
                        <a:gd name="T0" fmla="*/ 121 w 242"/>
                        <a:gd name="T1" fmla="*/ 670 h 670"/>
                        <a:gd name="T2" fmla="*/ 242 w 242"/>
                        <a:gd name="T3" fmla="*/ 335 h 670"/>
                        <a:gd name="T4" fmla="*/ 121 w 242"/>
                        <a:gd name="T5" fmla="*/ 0 h 670"/>
                        <a:gd name="T6" fmla="*/ 0 w 242"/>
                        <a:gd name="T7" fmla="*/ 335 h 670"/>
                        <a:gd name="T8" fmla="*/ 0 w 242"/>
                        <a:gd name="T9" fmla="*/ 335 h 670"/>
                        <a:gd name="T10" fmla="*/ 121 w 242"/>
                        <a:gd name="T11" fmla="*/ 67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42" h="670">
                          <a:moveTo>
                            <a:pt x="121" y="670"/>
                          </a:moveTo>
                          <a:cubicBezTo>
                            <a:pt x="188" y="670"/>
                            <a:pt x="242" y="520"/>
                            <a:pt x="242" y="335"/>
                          </a:cubicBezTo>
                          <a:cubicBezTo>
                            <a:pt x="242" y="150"/>
                            <a:pt x="188" y="0"/>
                            <a:pt x="121" y="0"/>
                          </a:cubicBezTo>
                          <a:cubicBezTo>
                            <a:pt x="54" y="0"/>
                            <a:pt x="0" y="150"/>
                            <a:pt x="0" y="335"/>
                          </a:cubicBezTo>
                          <a:cubicBezTo>
                            <a:pt x="0" y="335"/>
                            <a:pt x="0" y="335"/>
                            <a:pt x="0" y="335"/>
                          </a:cubicBezTo>
                          <a:cubicBezTo>
                            <a:pt x="0" y="520"/>
                            <a:pt x="54" y="670"/>
                            <a:pt x="121" y="67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87" name="Freeform 34"/>
                  <p:cNvSpPr>
                    <a:spLocks noChangeAspect="1"/>
                  </p:cNvSpPr>
                  <p:nvPr/>
                </p:nvSpPr>
                <p:spPr bwMode="auto">
                  <a:xfrm>
                    <a:off x="1921" y="1358"/>
                    <a:ext cx="195" cy="508"/>
                  </a:xfrm>
                  <a:custGeom>
                    <a:avLst/>
                    <a:gdLst>
                      <a:gd name="T0" fmla="*/ 50 w 153"/>
                      <a:gd name="T1" fmla="*/ 390 h 399"/>
                      <a:gd name="T2" fmla="*/ 56 w 153"/>
                      <a:gd name="T3" fmla="*/ 362 h 399"/>
                      <a:gd name="T4" fmla="*/ 56 w 153"/>
                      <a:gd name="T5" fmla="*/ 362 h 399"/>
                      <a:gd name="T6" fmla="*/ 102 w 153"/>
                      <a:gd name="T7" fmla="*/ 321 h 399"/>
                      <a:gd name="T8" fmla="*/ 102 w 153"/>
                      <a:gd name="T9" fmla="*/ 321 h 399"/>
                      <a:gd name="T10" fmla="*/ 113 w 153"/>
                      <a:gd name="T11" fmla="*/ 291 h 399"/>
                      <a:gd name="T12" fmla="*/ 113 w 153"/>
                      <a:gd name="T13" fmla="*/ 291 h 399"/>
                      <a:gd name="T14" fmla="*/ 105 w 153"/>
                      <a:gd name="T15" fmla="*/ 264 h 399"/>
                      <a:gd name="T16" fmla="*/ 105 w 153"/>
                      <a:gd name="T17" fmla="*/ 264 h 399"/>
                      <a:gd name="T18" fmla="*/ 82 w 153"/>
                      <a:gd name="T19" fmla="*/ 233 h 399"/>
                      <a:gd name="T20" fmla="*/ 82 w 153"/>
                      <a:gd name="T21" fmla="*/ 233 h 399"/>
                      <a:gd name="T22" fmla="*/ 22 w 153"/>
                      <a:gd name="T23" fmla="*/ 165 h 399"/>
                      <a:gd name="T24" fmla="*/ 22 w 153"/>
                      <a:gd name="T25" fmla="*/ 165 h 399"/>
                      <a:gd name="T26" fmla="*/ 1 w 153"/>
                      <a:gd name="T27" fmla="*/ 107 h 399"/>
                      <a:gd name="T28" fmla="*/ 1 w 153"/>
                      <a:gd name="T29" fmla="*/ 107 h 399"/>
                      <a:gd name="T30" fmla="*/ 21 w 153"/>
                      <a:gd name="T31" fmla="*/ 54 h 399"/>
                      <a:gd name="T32" fmla="*/ 21 w 153"/>
                      <a:gd name="T33" fmla="*/ 54 h 399"/>
                      <a:gd name="T34" fmla="*/ 84 w 153"/>
                      <a:gd name="T35" fmla="*/ 6 h 399"/>
                      <a:gd name="T36" fmla="*/ 84 w 153"/>
                      <a:gd name="T37" fmla="*/ 6 h 399"/>
                      <a:gd name="T38" fmla="*/ 111 w 153"/>
                      <a:gd name="T39" fmla="*/ 13 h 399"/>
                      <a:gd name="T40" fmla="*/ 111 w 153"/>
                      <a:gd name="T41" fmla="*/ 13 h 399"/>
                      <a:gd name="T42" fmla="*/ 104 w 153"/>
                      <a:gd name="T43" fmla="*/ 41 h 399"/>
                      <a:gd name="T44" fmla="*/ 104 w 153"/>
                      <a:gd name="T45" fmla="*/ 41 h 399"/>
                      <a:gd name="T46" fmla="*/ 52 w 153"/>
                      <a:gd name="T47" fmla="*/ 80 h 399"/>
                      <a:gd name="T48" fmla="*/ 52 w 153"/>
                      <a:gd name="T49" fmla="*/ 80 h 399"/>
                      <a:gd name="T50" fmla="*/ 41 w 153"/>
                      <a:gd name="T51" fmla="*/ 107 h 399"/>
                      <a:gd name="T52" fmla="*/ 41 w 153"/>
                      <a:gd name="T53" fmla="*/ 107 h 399"/>
                      <a:gd name="T54" fmla="*/ 48 w 153"/>
                      <a:gd name="T55" fmla="*/ 132 h 399"/>
                      <a:gd name="T56" fmla="*/ 48 w 153"/>
                      <a:gd name="T57" fmla="*/ 132 h 399"/>
                      <a:gd name="T58" fmla="*/ 71 w 153"/>
                      <a:gd name="T59" fmla="*/ 162 h 399"/>
                      <a:gd name="T60" fmla="*/ 71 w 153"/>
                      <a:gd name="T61" fmla="*/ 162 h 399"/>
                      <a:gd name="T62" fmla="*/ 132 w 153"/>
                      <a:gd name="T63" fmla="*/ 232 h 399"/>
                      <a:gd name="T64" fmla="*/ 132 w 153"/>
                      <a:gd name="T65" fmla="*/ 232 h 399"/>
                      <a:gd name="T66" fmla="*/ 153 w 153"/>
                      <a:gd name="T67" fmla="*/ 291 h 399"/>
                      <a:gd name="T68" fmla="*/ 153 w 153"/>
                      <a:gd name="T69" fmla="*/ 291 h 399"/>
                      <a:gd name="T70" fmla="*/ 134 w 153"/>
                      <a:gd name="T71" fmla="*/ 345 h 399"/>
                      <a:gd name="T72" fmla="*/ 134 w 153"/>
                      <a:gd name="T73" fmla="*/ 345 h 399"/>
                      <a:gd name="T74" fmla="*/ 78 w 153"/>
                      <a:gd name="T75" fmla="*/ 396 h 399"/>
                      <a:gd name="T76" fmla="*/ 78 w 153"/>
                      <a:gd name="T77" fmla="*/ 396 h 399"/>
                      <a:gd name="T78" fmla="*/ 67 w 153"/>
                      <a:gd name="T79" fmla="*/ 399 h 399"/>
                      <a:gd name="T80" fmla="*/ 67 w 153"/>
                      <a:gd name="T81" fmla="*/ 399 h 399"/>
                      <a:gd name="T82" fmla="*/ 50 w 153"/>
                      <a:gd name="T83" fmla="*/ 390 h 3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3" h="399">
                        <a:moveTo>
                          <a:pt x="50" y="390"/>
                        </a:moveTo>
                        <a:cubicBezTo>
                          <a:pt x="44" y="381"/>
                          <a:pt x="46" y="368"/>
                          <a:pt x="56" y="362"/>
                        </a:cubicBezTo>
                        <a:cubicBezTo>
                          <a:pt x="56" y="362"/>
                          <a:pt x="56" y="362"/>
                          <a:pt x="56" y="362"/>
                        </a:cubicBezTo>
                        <a:cubicBezTo>
                          <a:pt x="79" y="347"/>
                          <a:pt x="93" y="333"/>
                          <a:pt x="102" y="321"/>
                        </a:cubicBezTo>
                        <a:cubicBezTo>
                          <a:pt x="102" y="321"/>
                          <a:pt x="102" y="321"/>
                          <a:pt x="102" y="321"/>
                        </a:cubicBezTo>
                        <a:cubicBezTo>
                          <a:pt x="110" y="309"/>
                          <a:pt x="113" y="300"/>
                          <a:pt x="113" y="291"/>
                        </a:cubicBezTo>
                        <a:cubicBezTo>
                          <a:pt x="113" y="291"/>
                          <a:pt x="113" y="291"/>
                          <a:pt x="113" y="291"/>
                        </a:cubicBezTo>
                        <a:cubicBezTo>
                          <a:pt x="113" y="283"/>
                          <a:pt x="110" y="274"/>
                          <a:pt x="105" y="264"/>
                        </a:cubicBezTo>
                        <a:cubicBezTo>
                          <a:pt x="105" y="264"/>
                          <a:pt x="105" y="264"/>
                          <a:pt x="105" y="264"/>
                        </a:cubicBezTo>
                        <a:cubicBezTo>
                          <a:pt x="100" y="254"/>
                          <a:pt x="92" y="244"/>
                          <a:pt x="82" y="233"/>
                        </a:cubicBezTo>
                        <a:cubicBezTo>
                          <a:pt x="82" y="233"/>
                          <a:pt x="82" y="233"/>
                          <a:pt x="82" y="233"/>
                        </a:cubicBezTo>
                        <a:cubicBezTo>
                          <a:pt x="64" y="212"/>
                          <a:pt x="39" y="190"/>
                          <a:pt x="22" y="165"/>
                        </a:cubicBezTo>
                        <a:cubicBezTo>
                          <a:pt x="22" y="165"/>
                          <a:pt x="22" y="165"/>
                          <a:pt x="22" y="165"/>
                        </a:cubicBezTo>
                        <a:cubicBezTo>
                          <a:pt x="10" y="148"/>
                          <a:pt x="1" y="129"/>
                          <a:pt x="1" y="107"/>
                        </a:cubicBezTo>
                        <a:cubicBezTo>
                          <a:pt x="1" y="107"/>
                          <a:pt x="1" y="107"/>
                          <a:pt x="1" y="107"/>
                        </a:cubicBezTo>
                        <a:cubicBezTo>
                          <a:pt x="0" y="89"/>
                          <a:pt x="8" y="71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5" y="38"/>
                          <a:pt x="55" y="22"/>
                          <a:pt x="84" y="6"/>
                        </a:cubicBezTo>
                        <a:cubicBezTo>
                          <a:pt x="84" y="6"/>
                          <a:pt x="84" y="6"/>
                          <a:pt x="84" y="6"/>
                        </a:cubicBezTo>
                        <a:cubicBezTo>
                          <a:pt x="93" y="0"/>
                          <a:pt x="106" y="4"/>
                          <a:pt x="111" y="13"/>
                        </a:cubicBezTo>
                        <a:cubicBezTo>
                          <a:pt x="111" y="13"/>
                          <a:pt x="111" y="13"/>
                          <a:pt x="111" y="13"/>
                        </a:cubicBezTo>
                        <a:cubicBezTo>
                          <a:pt x="117" y="23"/>
                          <a:pt x="113" y="35"/>
                          <a:pt x="104" y="41"/>
                        </a:cubicBezTo>
                        <a:cubicBezTo>
                          <a:pt x="104" y="41"/>
                          <a:pt x="104" y="41"/>
                          <a:pt x="104" y="41"/>
                        </a:cubicBezTo>
                        <a:cubicBezTo>
                          <a:pt x="78" y="55"/>
                          <a:pt x="62" y="69"/>
                          <a:pt x="52" y="80"/>
                        </a:cubicBezTo>
                        <a:cubicBezTo>
                          <a:pt x="52" y="80"/>
                          <a:pt x="52" y="80"/>
                          <a:pt x="52" y="80"/>
                        </a:cubicBezTo>
                        <a:cubicBezTo>
                          <a:pt x="43" y="91"/>
                          <a:pt x="41" y="99"/>
                          <a:pt x="41" y="107"/>
                        </a:cubicBezTo>
                        <a:cubicBezTo>
                          <a:pt x="41" y="107"/>
                          <a:pt x="41" y="107"/>
                          <a:pt x="41" y="107"/>
                        </a:cubicBezTo>
                        <a:cubicBezTo>
                          <a:pt x="41" y="115"/>
                          <a:pt x="43" y="123"/>
                          <a:pt x="48" y="132"/>
                        </a:cubicBezTo>
                        <a:cubicBezTo>
                          <a:pt x="48" y="132"/>
                          <a:pt x="48" y="132"/>
                          <a:pt x="48" y="132"/>
                        </a:cubicBezTo>
                        <a:cubicBezTo>
                          <a:pt x="54" y="141"/>
                          <a:pt x="62" y="152"/>
                          <a:pt x="71" y="162"/>
                        </a:cubicBezTo>
                        <a:cubicBezTo>
                          <a:pt x="71" y="162"/>
                          <a:pt x="71" y="162"/>
                          <a:pt x="71" y="162"/>
                        </a:cubicBezTo>
                        <a:cubicBezTo>
                          <a:pt x="90" y="183"/>
                          <a:pt x="114" y="206"/>
                          <a:pt x="132" y="232"/>
                        </a:cubicBezTo>
                        <a:cubicBezTo>
                          <a:pt x="132" y="232"/>
                          <a:pt x="132" y="232"/>
                          <a:pt x="132" y="232"/>
                        </a:cubicBezTo>
                        <a:cubicBezTo>
                          <a:pt x="144" y="249"/>
                          <a:pt x="153" y="269"/>
                          <a:pt x="153" y="291"/>
                        </a:cubicBezTo>
                        <a:cubicBezTo>
                          <a:pt x="153" y="291"/>
                          <a:pt x="153" y="291"/>
                          <a:pt x="153" y="291"/>
                        </a:cubicBezTo>
                        <a:cubicBezTo>
                          <a:pt x="153" y="309"/>
                          <a:pt x="147" y="327"/>
                          <a:pt x="134" y="345"/>
                        </a:cubicBezTo>
                        <a:cubicBezTo>
                          <a:pt x="134" y="345"/>
                          <a:pt x="134" y="345"/>
                          <a:pt x="134" y="345"/>
                        </a:cubicBezTo>
                        <a:cubicBezTo>
                          <a:pt x="122" y="362"/>
                          <a:pt x="103" y="379"/>
                          <a:pt x="78" y="396"/>
                        </a:cubicBezTo>
                        <a:cubicBezTo>
                          <a:pt x="78" y="396"/>
                          <a:pt x="78" y="396"/>
                          <a:pt x="78" y="396"/>
                        </a:cubicBezTo>
                        <a:cubicBezTo>
                          <a:pt x="74" y="398"/>
                          <a:pt x="71" y="399"/>
                          <a:pt x="67" y="399"/>
                        </a:cubicBezTo>
                        <a:cubicBezTo>
                          <a:pt x="67" y="399"/>
                          <a:pt x="67" y="399"/>
                          <a:pt x="67" y="399"/>
                        </a:cubicBezTo>
                        <a:cubicBezTo>
                          <a:pt x="60" y="399"/>
                          <a:pt x="54" y="396"/>
                          <a:pt x="50" y="39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88" name="Freeform 35"/>
                  <p:cNvSpPr>
                    <a:spLocks noChangeAspect="1"/>
                  </p:cNvSpPr>
                  <p:nvPr/>
                </p:nvSpPr>
                <p:spPr bwMode="auto">
                  <a:xfrm>
                    <a:off x="1967" y="1702"/>
                    <a:ext cx="284" cy="888"/>
                  </a:xfrm>
                  <a:custGeom>
                    <a:avLst/>
                    <a:gdLst>
                      <a:gd name="T0" fmla="*/ 4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1 w 223"/>
                      <a:gd name="T11" fmla="*/ 504 h 698"/>
                      <a:gd name="T12" fmla="*/ 131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3 w 223"/>
                      <a:gd name="T19" fmla="*/ 36 h 698"/>
                      <a:gd name="T20" fmla="*/ 123 w 223"/>
                      <a:gd name="T21" fmla="*/ 36 h 698"/>
                      <a:gd name="T22" fmla="*/ 125 w 223"/>
                      <a:gd name="T23" fmla="*/ 8 h 698"/>
                      <a:gd name="T24" fmla="*/ 125 w 223"/>
                      <a:gd name="T25" fmla="*/ 8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4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4" y="686"/>
                        </a:moveTo>
                        <a:cubicBezTo>
                          <a:pt x="0" y="676"/>
                          <a:pt x="4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5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1" y="504"/>
                        </a:cubicBezTo>
                        <a:cubicBezTo>
                          <a:pt x="131" y="504"/>
                          <a:pt x="131" y="504"/>
                          <a:pt x="131" y="504"/>
                        </a:cubicBezTo>
                        <a:cubicBezTo>
                          <a:pt x="163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3" y="80"/>
                          <a:pt x="123" y="36"/>
                        </a:cubicBezTo>
                        <a:cubicBezTo>
                          <a:pt x="123" y="36"/>
                          <a:pt x="123" y="36"/>
                          <a:pt x="123" y="36"/>
                        </a:cubicBezTo>
                        <a:cubicBezTo>
                          <a:pt x="116" y="28"/>
                          <a:pt x="116" y="15"/>
                          <a:pt x="125" y="8"/>
                        </a:cubicBezTo>
                        <a:cubicBezTo>
                          <a:pt x="125" y="8"/>
                          <a:pt x="125" y="8"/>
                          <a:pt x="125" y="8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3" y="66"/>
                          <a:pt x="222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2" y="382"/>
                          <a:pt x="177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0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8" y="698"/>
                          <a:pt x="25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5" y="698"/>
                          <a:pt x="8" y="694"/>
                          <a:pt x="4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89" name="Freeform 36"/>
                  <p:cNvSpPr>
                    <a:spLocks noChangeAspect="1"/>
                  </p:cNvSpPr>
                  <p:nvPr/>
                </p:nvSpPr>
                <p:spPr bwMode="auto">
                  <a:xfrm>
                    <a:off x="2116" y="1709"/>
                    <a:ext cx="284" cy="888"/>
                  </a:xfrm>
                  <a:custGeom>
                    <a:avLst/>
                    <a:gdLst>
                      <a:gd name="T0" fmla="*/ 5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2 w 223"/>
                      <a:gd name="T11" fmla="*/ 504 h 698"/>
                      <a:gd name="T12" fmla="*/ 132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4 w 223"/>
                      <a:gd name="T19" fmla="*/ 36 h 698"/>
                      <a:gd name="T20" fmla="*/ 124 w 223"/>
                      <a:gd name="T21" fmla="*/ 36 h 698"/>
                      <a:gd name="T22" fmla="*/ 125 w 223"/>
                      <a:gd name="T23" fmla="*/ 7 h 698"/>
                      <a:gd name="T24" fmla="*/ 125 w 223"/>
                      <a:gd name="T25" fmla="*/ 7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5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5" y="686"/>
                        </a:moveTo>
                        <a:cubicBezTo>
                          <a:pt x="0" y="676"/>
                          <a:pt x="5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6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2" y="504"/>
                        </a:cubicBezTo>
                        <a:cubicBezTo>
                          <a:pt x="132" y="504"/>
                          <a:pt x="132" y="504"/>
                          <a:pt x="132" y="504"/>
                        </a:cubicBezTo>
                        <a:cubicBezTo>
                          <a:pt x="164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4" y="80"/>
                          <a:pt x="124" y="36"/>
                        </a:cubicBezTo>
                        <a:cubicBezTo>
                          <a:pt x="124" y="36"/>
                          <a:pt x="124" y="36"/>
                          <a:pt x="124" y="36"/>
                        </a:cubicBezTo>
                        <a:cubicBezTo>
                          <a:pt x="116" y="27"/>
                          <a:pt x="117" y="15"/>
                          <a:pt x="125" y="7"/>
                        </a:cubicBezTo>
                        <a:cubicBezTo>
                          <a:pt x="125" y="7"/>
                          <a:pt x="125" y="7"/>
                          <a:pt x="125" y="7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4" y="65"/>
                          <a:pt x="223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3" y="382"/>
                          <a:pt x="178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1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9" y="697"/>
                          <a:pt x="26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6" y="698"/>
                          <a:pt x="8" y="693"/>
                          <a:pt x="5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90" name="Freeform 37"/>
                  <p:cNvSpPr>
                    <a:spLocks noChangeAspect="1"/>
                  </p:cNvSpPr>
                  <p:nvPr/>
                </p:nvSpPr>
                <p:spPr bwMode="auto">
                  <a:xfrm>
                    <a:off x="2197" y="1344"/>
                    <a:ext cx="193" cy="506"/>
                  </a:xfrm>
                  <a:custGeom>
                    <a:avLst/>
                    <a:gdLst>
                      <a:gd name="T0" fmla="*/ 49 w 152"/>
                      <a:gd name="T1" fmla="*/ 389 h 398"/>
                      <a:gd name="T2" fmla="*/ 55 w 152"/>
                      <a:gd name="T3" fmla="*/ 362 h 398"/>
                      <a:gd name="T4" fmla="*/ 55 w 152"/>
                      <a:gd name="T5" fmla="*/ 362 h 398"/>
                      <a:gd name="T6" fmla="*/ 101 w 152"/>
                      <a:gd name="T7" fmla="*/ 321 h 398"/>
                      <a:gd name="T8" fmla="*/ 101 w 152"/>
                      <a:gd name="T9" fmla="*/ 321 h 398"/>
                      <a:gd name="T10" fmla="*/ 112 w 152"/>
                      <a:gd name="T11" fmla="*/ 291 h 398"/>
                      <a:gd name="T12" fmla="*/ 112 w 152"/>
                      <a:gd name="T13" fmla="*/ 291 h 398"/>
                      <a:gd name="T14" fmla="*/ 104 w 152"/>
                      <a:gd name="T15" fmla="*/ 264 h 398"/>
                      <a:gd name="T16" fmla="*/ 104 w 152"/>
                      <a:gd name="T17" fmla="*/ 264 h 398"/>
                      <a:gd name="T18" fmla="*/ 81 w 152"/>
                      <a:gd name="T19" fmla="*/ 233 h 398"/>
                      <a:gd name="T20" fmla="*/ 81 w 152"/>
                      <a:gd name="T21" fmla="*/ 233 h 398"/>
                      <a:gd name="T22" fmla="*/ 21 w 152"/>
                      <a:gd name="T23" fmla="*/ 164 h 398"/>
                      <a:gd name="T24" fmla="*/ 21 w 152"/>
                      <a:gd name="T25" fmla="*/ 164 h 398"/>
                      <a:gd name="T26" fmla="*/ 0 w 152"/>
                      <a:gd name="T27" fmla="*/ 107 h 398"/>
                      <a:gd name="T28" fmla="*/ 0 w 152"/>
                      <a:gd name="T29" fmla="*/ 107 h 398"/>
                      <a:gd name="T30" fmla="*/ 21 w 152"/>
                      <a:gd name="T31" fmla="*/ 54 h 398"/>
                      <a:gd name="T32" fmla="*/ 21 w 152"/>
                      <a:gd name="T33" fmla="*/ 54 h 398"/>
                      <a:gd name="T34" fmla="*/ 83 w 152"/>
                      <a:gd name="T35" fmla="*/ 5 h 398"/>
                      <a:gd name="T36" fmla="*/ 83 w 152"/>
                      <a:gd name="T37" fmla="*/ 5 h 398"/>
                      <a:gd name="T38" fmla="*/ 83 w 152"/>
                      <a:gd name="T39" fmla="*/ 5 h 398"/>
                      <a:gd name="T40" fmla="*/ 110 w 152"/>
                      <a:gd name="T41" fmla="*/ 13 h 398"/>
                      <a:gd name="T42" fmla="*/ 110 w 152"/>
                      <a:gd name="T43" fmla="*/ 13 h 398"/>
                      <a:gd name="T44" fmla="*/ 103 w 152"/>
                      <a:gd name="T45" fmla="*/ 40 h 398"/>
                      <a:gd name="T46" fmla="*/ 103 w 152"/>
                      <a:gd name="T47" fmla="*/ 40 h 398"/>
                      <a:gd name="T48" fmla="*/ 52 w 152"/>
                      <a:gd name="T49" fmla="*/ 79 h 398"/>
                      <a:gd name="T50" fmla="*/ 52 w 152"/>
                      <a:gd name="T51" fmla="*/ 79 h 398"/>
                      <a:gd name="T52" fmla="*/ 40 w 152"/>
                      <a:gd name="T53" fmla="*/ 107 h 398"/>
                      <a:gd name="T54" fmla="*/ 40 w 152"/>
                      <a:gd name="T55" fmla="*/ 107 h 398"/>
                      <a:gd name="T56" fmla="*/ 48 w 152"/>
                      <a:gd name="T57" fmla="*/ 131 h 398"/>
                      <a:gd name="T58" fmla="*/ 48 w 152"/>
                      <a:gd name="T59" fmla="*/ 131 h 398"/>
                      <a:gd name="T60" fmla="*/ 70 w 152"/>
                      <a:gd name="T61" fmla="*/ 162 h 398"/>
                      <a:gd name="T62" fmla="*/ 70 w 152"/>
                      <a:gd name="T63" fmla="*/ 162 h 398"/>
                      <a:gd name="T64" fmla="*/ 131 w 152"/>
                      <a:gd name="T65" fmla="*/ 231 h 398"/>
                      <a:gd name="T66" fmla="*/ 131 w 152"/>
                      <a:gd name="T67" fmla="*/ 231 h 398"/>
                      <a:gd name="T68" fmla="*/ 152 w 152"/>
                      <a:gd name="T69" fmla="*/ 291 h 398"/>
                      <a:gd name="T70" fmla="*/ 152 w 152"/>
                      <a:gd name="T71" fmla="*/ 291 h 398"/>
                      <a:gd name="T72" fmla="*/ 134 w 152"/>
                      <a:gd name="T73" fmla="*/ 344 h 398"/>
                      <a:gd name="T74" fmla="*/ 134 w 152"/>
                      <a:gd name="T75" fmla="*/ 344 h 398"/>
                      <a:gd name="T76" fmla="*/ 77 w 152"/>
                      <a:gd name="T77" fmla="*/ 395 h 398"/>
                      <a:gd name="T78" fmla="*/ 77 w 152"/>
                      <a:gd name="T79" fmla="*/ 395 h 398"/>
                      <a:gd name="T80" fmla="*/ 66 w 152"/>
                      <a:gd name="T81" fmla="*/ 398 h 398"/>
                      <a:gd name="T82" fmla="*/ 66 w 152"/>
                      <a:gd name="T83" fmla="*/ 398 h 398"/>
                      <a:gd name="T84" fmla="*/ 49 w 152"/>
                      <a:gd name="T85" fmla="*/ 389 h 3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52" h="398">
                        <a:moveTo>
                          <a:pt x="49" y="389"/>
                        </a:moveTo>
                        <a:cubicBezTo>
                          <a:pt x="43" y="380"/>
                          <a:pt x="46" y="368"/>
                          <a:pt x="55" y="362"/>
                        </a:cubicBezTo>
                        <a:cubicBezTo>
                          <a:pt x="55" y="362"/>
                          <a:pt x="55" y="362"/>
                          <a:pt x="55" y="362"/>
                        </a:cubicBezTo>
                        <a:cubicBezTo>
                          <a:pt x="78" y="346"/>
                          <a:pt x="93" y="333"/>
                          <a:pt x="101" y="321"/>
                        </a:cubicBezTo>
                        <a:cubicBezTo>
                          <a:pt x="101" y="321"/>
                          <a:pt x="101" y="321"/>
                          <a:pt x="101" y="321"/>
                        </a:cubicBezTo>
                        <a:cubicBezTo>
                          <a:pt x="109" y="309"/>
                          <a:pt x="112" y="300"/>
                          <a:pt x="112" y="291"/>
                        </a:cubicBezTo>
                        <a:cubicBezTo>
                          <a:pt x="112" y="291"/>
                          <a:pt x="112" y="291"/>
                          <a:pt x="112" y="291"/>
                        </a:cubicBezTo>
                        <a:cubicBezTo>
                          <a:pt x="112" y="282"/>
                          <a:pt x="109" y="274"/>
                          <a:pt x="104" y="264"/>
                        </a:cubicBezTo>
                        <a:cubicBezTo>
                          <a:pt x="104" y="264"/>
                          <a:pt x="104" y="264"/>
                          <a:pt x="104" y="264"/>
                        </a:cubicBezTo>
                        <a:cubicBezTo>
                          <a:pt x="99" y="254"/>
                          <a:pt x="91" y="243"/>
                          <a:pt x="81" y="233"/>
                        </a:cubicBezTo>
                        <a:cubicBezTo>
                          <a:pt x="81" y="233"/>
                          <a:pt x="81" y="233"/>
                          <a:pt x="81" y="233"/>
                        </a:cubicBezTo>
                        <a:cubicBezTo>
                          <a:pt x="63" y="211"/>
                          <a:pt x="39" y="189"/>
                          <a:pt x="21" y="164"/>
                        </a:cubicBezTo>
                        <a:cubicBezTo>
                          <a:pt x="21" y="164"/>
                          <a:pt x="21" y="164"/>
                          <a:pt x="21" y="164"/>
                        </a:cubicBezTo>
                        <a:cubicBezTo>
                          <a:pt x="9" y="148"/>
                          <a:pt x="0" y="129"/>
                          <a:pt x="0" y="107"/>
                        </a:cubicBezTo>
                        <a:cubicBezTo>
                          <a:pt x="0" y="107"/>
                          <a:pt x="0" y="107"/>
                          <a:pt x="0" y="107"/>
                        </a:cubicBezTo>
                        <a:cubicBezTo>
                          <a:pt x="0" y="89"/>
                          <a:pt x="7" y="70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4" y="37"/>
                          <a:pt x="55" y="21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93" y="0"/>
                          <a:pt x="105" y="3"/>
                          <a:pt x="110" y="13"/>
                        </a:cubicBezTo>
                        <a:cubicBezTo>
                          <a:pt x="110" y="13"/>
                          <a:pt x="110" y="13"/>
                          <a:pt x="110" y="13"/>
                        </a:cubicBezTo>
                        <a:cubicBezTo>
                          <a:pt x="116" y="22"/>
                          <a:pt x="112" y="35"/>
                          <a:pt x="103" y="40"/>
                        </a:cubicBezTo>
                        <a:cubicBezTo>
                          <a:pt x="103" y="40"/>
                          <a:pt x="103" y="40"/>
                          <a:pt x="103" y="40"/>
                        </a:cubicBezTo>
                        <a:cubicBezTo>
                          <a:pt x="77" y="55"/>
                          <a:pt x="61" y="68"/>
                          <a:pt x="52" y="79"/>
                        </a:cubicBezTo>
                        <a:cubicBezTo>
                          <a:pt x="52" y="79"/>
                          <a:pt x="52" y="79"/>
                          <a:pt x="52" y="79"/>
                        </a:cubicBezTo>
                        <a:cubicBezTo>
                          <a:pt x="42" y="91"/>
                          <a:pt x="40" y="99"/>
                          <a:pt x="40" y="107"/>
                        </a:cubicBezTo>
                        <a:cubicBezTo>
                          <a:pt x="40" y="107"/>
                          <a:pt x="40" y="107"/>
                          <a:pt x="40" y="107"/>
                        </a:cubicBezTo>
                        <a:cubicBezTo>
                          <a:pt x="40" y="114"/>
                          <a:pt x="42" y="122"/>
                          <a:pt x="48" y="131"/>
                        </a:cubicBezTo>
                        <a:cubicBezTo>
                          <a:pt x="48" y="131"/>
                          <a:pt x="48" y="131"/>
                          <a:pt x="48" y="131"/>
                        </a:cubicBezTo>
                        <a:cubicBezTo>
                          <a:pt x="53" y="141"/>
                          <a:pt x="61" y="151"/>
                          <a:pt x="70" y="162"/>
                        </a:cubicBezTo>
                        <a:cubicBezTo>
                          <a:pt x="70" y="162"/>
                          <a:pt x="70" y="162"/>
                          <a:pt x="70" y="162"/>
                        </a:cubicBezTo>
                        <a:cubicBezTo>
                          <a:pt x="89" y="183"/>
                          <a:pt x="113" y="205"/>
                          <a:pt x="131" y="231"/>
                        </a:cubicBezTo>
                        <a:cubicBezTo>
                          <a:pt x="131" y="231"/>
                          <a:pt x="131" y="231"/>
                          <a:pt x="131" y="231"/>
                        </a:cubicBezTo>
                        <a:cubicBezTo>
                          <a:pt x="143" y="248"/>
                          <a:pt x="152" y="268"/>
                          <a:pt x="152" y="291"/>
                        </a:cubicBezTo>
                        <a:cubicBezTo>
                          <a:pt x="152" y="291"/>
                          <a:pt x="152" y="291"/>
                          <a:pt x="152" y="291"/>
                        </a:cubicBezTo>
                        <a:cubicBezTo>
                          <a:pt x="152" y="308"/>
                          <a:pt x="146" y="327"/>
                          <a:pt x="134" y="344"/>
                        </a:cubicBezTo>
                        <a:cubicBezTo>
                          <a:pt x="134" y="344"/>
                          <a:pt x="134" y="344"/>
                          <a:pt x="134" y="344"/>
                        </a:cubicBezTo>
                        <a:cubicBezTo>
                          <a:pt x="121" y="361"/>
                          <a:pt x="103" y="378"/>
                          <a:pt x="77" y="395"/>
                        </a:cubicBezTo>
                        <a:cubicBezTo>
                          <a:pt x="77" y="395"/>
                          <a:pt x="77" y="395"/>
                          <a:pt x="77" y="395"/>
                        </a:cubicBezTo>
                        <a:cubicBezTo>
                          <a:pt x="74" y="397"/>
                          <a:pt x="70" y="398"/>
                          <a:pt x="66" y="398"/>
                        </a:cubicBezTo>
                        <a:cubicBezTo>
                          <a:pt x="66" y="398"/>
                          <a:pt x="66" y="398"/>
                          <a:pt x="66" y="398"/>
                        </a:cubicBezTo>
                        <a:cubicBezTo>
                          <a:pt x="60" y="398"/>
                          <a:pt x="53" y="395"/>
                          <a:pt x="49" y="389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61" name="Group 38"/>
                <p:cNvGrpSpPr>
                  <a:grpSpLocks noChangeAspect="1"/>
                </p:cNvGrpSpPr>
                <p:nvPr/>
              </p:nvGrpSpPr>
              <p:grpSpPr bwMode="auto">
                <a:xfrm>
                  <a:off x="3432" y="1356"/>
                  <a:ext cx="1029" cy="1584"/>
                  <a:chOff x="1707" y="1344"/>
                  <a:chExt cx="1029" cy="1584"/>
                </a:xfrm>
              </p:grpSpPr>
              <p:sp>
                <p:nvSpPr>
                  <p:cNvPr id="273" name="Freeform 39"/>
                  <p:cNvSpPr>
                    <a:spLocks noChangeAspect="1"/>
                  </p:cNvSpPr>
                  <p:nvPr/>
                </p:nvSpPr>
                <p:spPr bwMode="auto">
                  <a:xfrm>
                    <a:off x="1880" y="2536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74" name="Freeform 40"/>
                  <p:cNvSpPr>
                    <a:spLocks noChangeAspect="1"/>
                  </p:cNvSpPr>
                  <p:nvPr/>
                </p:nvSpPr>
                <p:spPr bwMode="auto">
                  <a:xfrm>
                    <a:off x="2158" y="2520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75" name="Freeform 41"/>
                  <p:cNvSpPr>
                    <a:spLocks noChangeAspect="1"/>
                  </p:cNvSpPr>
                  <p:nvPr/>
                </p:nvSpPr>
                <p:spPr bwMode="auto">
                  <a:xfrm>
                    <a:off x="2441" y="2066"/>
                    <a:ext cx="295" cy="328"/>
                  </a:xfrm>
                  <a:custGeom>
                    <a:avLst/>
                    <a:gdLst>
                      <a:gd name="T0" fmla="*/ 205 w 232"/>
                      <a:gd name="T1" fmla="*/ 258 h 258"/>
                      <a:gd name="T2" fmla="*/ 149 w 232"/>
                      <a:gd name="T3" fmla="*/ 230 h 258"/>
                      <a:gd name="T4" fmla="*/ 149 w 232"/>
                      <a:gd name="T5" fmla="*/ 230 h 258"/>
                      <a:gd name="T6" fmla="*/ 87 w 232"/>
                      <a:gd name="T7" fmla="*/ 179 h 258"/>
                      <a:gd name="T8" fmla="*/ 87 w 232"/>
                      <a:gd name="T9" fmla="*/ 179 h 258"/>
                      <a:gd name="T10" fmla="*/ 2 w 232"/>
                      <a:gd name="T11" fmla="*/ 24 h 258"/>
                      <a:gd name="T12" fmla="*/ 2 w 232"/>
                      <a:gd name="T13" fmla="*/ 24 h 258"/>
                      <a:gd name="T14" fmla="*/ 19 w 232"/>
                      <a:gd name="T15" fmla="*/ 1 h 258"/>
                      <a:gd name="T16" fmla="*/ 19 w 232"/>
                      <a:gd name="T17" fmla="*/ 1 h 258"/>
                      <a:gd name="T18" fmla="*/ 41 w 232"/>
                      <a:gd name="T19" fmla="*/ 19 h 258"/>
                      <a:gd name="T20" fmla="*/ 41 w 232"/>
                      <a:gd name="T21" fmla="*/ 19 h 258"/>
                      <a:gd name="T22" fmla="*/ 89 w 232"/>
                      <a:gd name="T23" fmla="*/ 121 h 258"/>
                      <a:gd name="T24" fmla="*/ 89 w 232"/>
                      <a:gd name="T25" fmla="*/ 121 h 258"/>
                      <a:gd name="T26" fmla="*/ 171 w 232"/>
                      <a:gd name="T27" fmla="*/ 197 h 258"/>
                      <a:gd name="T28" fmla="*/ 171 w 232"/>
                      <a:gd name="T29" fmla="*/ 197 h 258"/>
                      <a:gd name="T30" fmla="*/ 215 w 232"/>
                      <a:gd name="T31" fmla="*/ 219 h 258"/>
                      <a:gd name="T32" fmla="*/ 215 w 232"/>
                      <a:gd name="T33" fmla="*/ 219 h 258"/>
                      <a:gd name="T34" fmla="*/ 229 w 232"/>
                      <a:gd name="T35" fmla="*/ 244 h 258"/>
                      <a:gd name="T36" fmla="*/ 229 w 232"/>
                      <a:gd name="T37" fmla="*/ 244 h 258"/>
                      <a:gd name="T38" fmla="*/ 210 w 232"/>
                      <a:gd name="T39" fmla="*/ 258 h 258"/>
                      <a:gd name="T40" fmla="*/ 210 w 232"/>
                      <a:gd name="T41" fmla="*/ 258 h 258"/>
                      <a:gd name="T42" fmla="*/ 205 w 232"/>
                      <a:gd name="T43" fmla="*/ 258 h 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32" h="258">
                        <a:moveTo>
                          <a:pt x="205" y="258"/>
                        </a:moveTo>
                        <a:cubicBezTo>
                          <a:pt x="188" y="253"/>
                          <a:pt x="169" y="244"/>
                          <a:pt x="149" y="230"/>
                        </a:cubicBezTo>
                        <a:cubicBezTo>
                          <a:pt x="149" y="230"/>
                          <a:pt x="149" y="230"/>
                          <a:pt x="149" y="230"/>
                        </a:cubicBezTo>
                        <a:cubicBezTo>
                          <a:pt x="129" y="217"/>
                          <a:pt x="107" y="199"/>
                          <a:pt x="87" y="179"/>
                        </a:cubicBezTo>
                        <a:cubicBezTo>
                          <a:pt x="87" y="179"/>
                          <a:pt x="87" y="179"/>
                          <a:pt x="87" y="179"/>
                        </a:cubicBezTo>
                        <a:cubicBezTo>
                          <a:pt x="46" y="137"/>
                          <a:pt x="10" y="8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0" y="13"/>
                          <a:pt x="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30" y="0"/>
                          <a:pt x="40" y="8"/>
                          <a:pt x="41" y="19"/>
                        </a:cubicBezTo>
                        <a:cubicBezTo>
                          <a:pt x="41" y="19"/>
                          <a:pt x="41" y="19"/>
                          <a:pt x="41" y="19"/>
                        </a:cubicBezTo>
                        <a:cubicBezTo>
                          <a:pt x="46" y="54"/>
                          <a:pt x="64" y="89"/>
                          <a:pt x="89" y="121"/>
                        </a:cubicBezTo>
                        <a:cubicBezTo>
                          <a:pt x="89" y="121"/>
                          <a:pt x="89" y="121"/>
                          <a:pt x="89" y="121"/>
                        </a:cubicBezTo>
                        <a:cubicBezTo>
                          <a:pt x="113" y="152"/>
                          <a:pt x="144" y="179"/>
                          <a:pt x="171" y="197"/>
                        </a:cubicBezTo>
                        <a:cubicBezTo>
                          <a:pt x="171" y="197"/>
                          <a:pt x="171" y="197"/>
                          <a:pt x="171" y="197"/>
                        </a:cubicBezTo>
                        <a:cubicBezTo>
                          <a:pt x="189" y="209"/>
                          <a:pt x="205" y="216"/>
                          <a:pt x="215" y="219"/>
                        </a:cubicBezTo>
                        <a:cubicBezTo>
                          <a:pt x="215" y="219"/>
                          <a:pt x="215" y="219"/>
                          <a:pt x="215" y="219"/>
                        </a:cubicBezTo>
                        <a:cubicBezTo>
                          <a:pt x="226" y="222"/>
                          <a:pt x="232" y="233"/>
                          <a:pt x="229" y="244"/>
                        </a:cubicBezTo>
                        <a:cubicBezTo>
                          <a:pt x="229" y="244"/>
                          <a:pt x="229" y="244"/>
                          <a:pt x="229" y="244"/>
                        </a:cubicBezTo>
                        <a:cubicBezTo>
                          <a:pt x="227" y="253"/>
                          <a:pt x="219" y="258"/>
                          <a:pt x="210" y="258"/>
                        </a:cubicBezTo>
                        <a:cubicBezTo>
                          <a:pt x="210" y="258"/>
                          <a:pt x="210" y="258"/>
                          <a:pt x="210" y="258"/>
                        </a:cubicBezTo>
                        <a:cubicBezTo>
                          <a:pt x="208" y="258"/>
                          <a:pt x="207" y="258"/>
                          <a:pt x="205" y="258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276" name="Group 4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707" y="1710"/>
                    <a:ext cx="777" cy="851"/>
                    <a:chOff x="2309" y="1583"/>
                    <a:chExt cx="1446" cy="1583"/>
                  </a:xfrm>
                </p:grpSpPr>
                <p:sp>
                  <p:nvSpPr>
                    <p:cNvPr id="281" name="Freeform 43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595" y="1583"/>
                      <a:ext cx="1160" cy="1583"/>
                    </a:xfrm>
                    <a:custGeom>
                      <a:avLst/>
                      <a:gdLst>
                        <a:gd name="T0" fmla="*/ 0 w 491"/>
                        <a:gd name="T1" fmla="*/ 670 h 670"/>
                        <a:gd name="T2" fmla="*/ 370 w 491"/>
                        <a:gd name="T3" fmla="*/ 670 h 670"/>
                        <a:gd name="T4" fmla="*/ 491 w 491"/>
                        <a:gd name="T5" fmla="*/ 335 h 670"/>
                        <a:gd name="T6" fmla="*/ 370 w 491"/>
                        <a:gd name="T7" fmla="*/ 0 h 670"/>
                        <a:gd name="T8" fmla="*/ 0 w 491"/>
                        <a:gd name="T9" fmla="*/ 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91" h="670">
                          <a:moveTo>
                            <a:pt x="0" y="670"/>
                          </a:moveTo>
                          <a:cubicBezTo>
                            <a:pt x="370" y="670"/>
                            <a:pt x="370" y="670"/>
                            <a:pt x="370" y="670"/>
                          </a:cubicBezTo>
                          <a:cubicBezTo>
                            <a:pt x="437" y="670"/>
                            <a:pt x="491" y="520"/>
                            <a:pt x="491" y="335"/>
                          </a:cubicBezTo>
                          <a:cubicBezTo>
                            <a:pt x="491" y="150"/>
                            <a:pt x="437" y="0"/>
                            <a:pt x="370" y="0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</a:path>
                      </a:pathLst>
                    </a:custGeom>
                    <a:solidFill>
                      <a:srgbClr val="FFF5EE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2" name="Freeform 44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309" y="1583"/>
                      <a:ext cx="571" cy="1583"/>
                    </a:xfrm>
                    <a:custGeom>
                      <a:avLst/>
                      <a:gdLst>
                        <a:gd name="T0" fmla="*/ 121 w 242"/>
                        <a:gd name="T1" fmla="*/ 670 h 670"/>
                        <a:gd name="T2" fmla="*/ 242 w 242"/>
                        <a:gd name="T3" fmla="*/ 335 h 670"/>
                        <a:gd name="T4" fmla="*/ 121 w 242"/>
                        <a:gd name="T5" fmla="*/ 0 h 670"/>
                        <a:gd name="T6" fmla="*/ 0 w 242"/>
                        <a:gd name="T7" fmla="*/ 335 h 670"/>
                        <a:gd name="T8" fmla="*/ 0 w 242"/>
                        <a:gd name="T9" fmla="*/ 335 h 670"/>
                        <a:gd name="T10" fmla="*/ 121 w 242"/>
                        <a:gd name="T11" fmla="*/ 67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42" h="670">
                          <a:moveTo>
                            <a:pt x="121" y="670"/>
                          </a:moveTo>
                          <a:cubicBezTo>
                            <a:pt x="188" y="670"/>
                            <a:pt x="242" y="520"/>
                            <a:pt x="242" y="335"/>
                          </a:cubicBezTo>
                          <a:cubicBezTo>
                            <a:pt x="242" y="150"/>
                            <a:pt x="188" y="0"/>
                            <a:pt x="121" y="0"/>
                          </a:cubicBezTo>
                          <a:cubicBezTo>
                            <a:pt x="54" y="0"/>
                            <a:pt x="0" y="150"/>
                            <a:pt x="0" y="335"/>
                          </a:cubicBezTo>
                          <a:cubicBezTo>
                            <a:pt x="0" y="335"/>
                            <a:pt x="0" y="335"/>
                            <a:pt x="0" y="335"/>
                          </a:cubicBezTo>
                          <a:cubicBezTo>
                            <a:pt x="0" y="520"/>
                            <a:pt x="54" y="670"/>
                            <a:pt x="121" y="67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77" name="Freeform 45"/>
                  <p:cNvSpPr>
                    <a:spLocks noChangeAspect="1"/>
                  </p:cNvSpPr>
                  <p:nvPr/>
                </p:nvSpPr>
                <p:spPr bwMode="auto">
                  <a:xfrm>
                    <a:off x="1921" y="1358"/>
                    <a:ext cx="195" cy="508"/>
                  </a:xfrm>
                  <a:custGeom>
                    <a:avLst/>
                    <a:gdLst>
                      <a:gd name="T0" fmla="*/ 50 w 153"/>
                      <a:gd name="T1" fmla="*/ 390 h 399"/>
                      <a:gd name="T2" fmla="*/ 56 w 153"/>
                      <a:gd name="T3" fmla="*/ 362 h 399"/>
                      <a:gd name="T4" fmla="*/ 56 w 153"/>
                      <a:gd name="T5" fmla="*/ 362 h 399"/>
                      <a:gd name="T6" fmla="*/ 102 w 153"/>
                      <a:gd name="T7" fmla="*/ 321 h 399"/>
                      <a:gd name="T8" fmla="*/ 102 w 153"/>
                      <a:gd name="T9" fmla="*/ 321 h 399"/>
                      <a:gd name="T10" fmla="*/ 113 w 153"/>
                      <a:gd name="T11" fmla="*/ 291 h 399"/>
                      <a:gd name="T12" fmla="*/ 113 w 153"/>
                      <a:gd name="T13" fmla="*/ 291 h 399"/>
                      <a:gd name="T14" fmla="*/ 105 w 153"/>
                      <a:gd name="T15" fmla="*/ 264 h 399"/>
                      <a:gd name="T16" fmla="*/ 105 w 153"/>
                      <a:gd name="T17" fmla="*/ 264 h 399"/>
                      <a:gd name="T18" fmla="*/ 82 w 153"/>
                      <a:gd name="T19" fmla="*/ 233 h 399"/>
                      <a:gd name="T20" fmla="*/ 82 w 153"/>
                      <a:gd name="T21" fmla="*/ 233 h 399"/>
                      <a:gd name="T22" fmla="*/ 22 w 153"/>
                      <a:gd name="T23" fmla="*/ 165 h 399"/>
                      <a:gd name="T24" fmla="*/ 22 w 153"/>
                      <a:gd name="T25" fmla="*/ 165 h 399"/>
                      <a:gd name="T26" fmla="*/ 1 w 153"/>
                      <a:gd name="T27" fmla="*/ 107 h 399"/>
                      <a:gd name="T28" fmla="*/ 1 w 153"/>
                      <a:gd name="T29" fmla="*/ 107 h 399"/>
                      <a:gd name="T30" fmla="*/ 21 w 153"/>
                      <a:gd name="T31" fmla="*/ 54 h 399"/>
                      <a:gd name="T32" fmla="*/ 21 w 153"/>
                      <a:gd name="T33" fmla="*/ 54 h 399"/>
                      <a:gd name="T34" fmla="*/ 84 w 153"/>
                      <a:gd name="T35" fmla="*/ 6 h 399"/>
                      <a:gd name="T36" fmla="*/ 84 w 153"/>
                      <a:gd name="T37" fmla="*/ 6 h 399"/>
                      <a:gd name="T38" fmla="*/ 111 w 153"/>
                      <a:gd name="T39" fmla="*/ 13 h 399"/>
                      <a:gd name="T40" fmla="*/ 111 w 153"/>
                      <a:gd name="T41" fmla="*/ 13 h 399"/>
                      <a:gd name="T42" fmla="*/ 104 w 153"/>
                      <a:gd name="T43" fmla="*/ 41 h 399"/>
                      <a:gd name="T44" fmla="*/ 104 w 153"/>
                      <a:gd name="T45" fmla="*/ 41 h 399"/>
                      <a:gd name="T46" fmla="*/ 52 w 153"/>
                      <a:gd name="T47" fmla="*/ 80 h 399"/>
                      <a:gd name="T48" fmla="*/ 52 w 153"/>
                      <a:gd name="T49" fmla="*/ 80 h 399"/>
                      <a:gd name="T50" fmla="*/ 41 w 153"/>
                      <a:gd name="T51" fmla="*/ 107 h 399"/>
                      <a:gd name="T52" fmla="*/ 41 w 153"/>
                      <a:gd name="T53" fmla="*/ 107 h 399"/>
                      <a:gd name="T54" fmla="*/ 48 w 153"/>
                      <a:gd name="T55" fmla="*/ 132 h 399"/>
                      <a:gd name="T56" fmla="*/ 48 w 153"/>
                      <a:gd name="T57" fmla="*/ 132 h 399"/>
                      <a:gd name="T58" fmla="*/ 71 w 153"/>
                      <a:gd name="T59" fmla="*/ 162 h 399"/>
                      <a:gd name="T60" fmla="*/ 71 w 153"/>
                      <a:gd name="T61" fmla="*/ 162 h 399"/>
                      <a:gd name="T62" fmla="*/ 132 w 153"/>
                      <a:gd name="T63" fmla="*/ 232 h 399"/>
                      <a:gd name="T64" fmla="*/ 132 w 153"/>
                      <a:gd name="T65" fmla="*/ 232 h 399"/>
                      <a:gd name="T66" fmla="*/ 153 w 153"/>
                      <a:gd name="T67" fmla="*/ 291 h 399"/>
                      <a:gd name="T68" fmla="*/ 153 w 153"/>
                      <a:gd name="T69" fmla="*/ 291 h 399"/>
                      <a:gd name="T70" fmla="*/ 134 w 153"/>
                      <a:gd name="T71" fmla="*/ 345 h 399"/>
                      <a:gd name="T72" fmla="*/ 134 w 153"/>
                      <a:gd name="T73" fmla="*/ 345 h 399"/>
                      <a:gd name="T74" fmla="*/ 78 w 153"/>
                      <a:gd name="T75" fmla="*/ 396 h 399"/>
                      <a:gd name="T76" fmla="*/ 78 w 153"/>
                      <a:gd name="T77" fmla="*/ 396 h 399"/>
                      <a:gd name="T78" fmla="*/ 67 w 153"/>
                      <a:gd name="T79" fmla="*/ 399 h 399"/>
                      <a:gd name="T80" fmla="*/ 67 w 153"/>
                      <a:gd name="T81" fmla="*/ 399 h 399"/>
                      <a:gd name="T82" fmla="*/ 50 w 153"/>
                      <a:gd name="T83" fmla="*/ 390 h 3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3" h="399">
                        <a:moveTo>
                          <a:pt x="50" y="390"/>
                        </a:moveTo>
                        <a:cubicBezTo>
                          <a:pt x="44" y="381"/>
                          <a:pt x="46" y="368"/>
                          <a:pt x="56" y="362"/>
                        </a:cubicBezTo>
                        <a:cubicBezTo>
                          <a:pt x="56" y="362"/>
                          <a:pt x="56" y="362"/>
                          <a:pt x="56" y="362"/>
                        </a:cubicBezTo>
                        <a:cubicBezTo>
                          <a:pt x="79" y="347"/>
                          <a:pt x="93" y="333"/>
                          <a:pt x="102" y="321"/>
                        </a:cubicBezTo>
                        <a:cubicBezTo>
                          <a:pt x="102" y="321"/>
                          <a:pt x="102" y="321"/>
                          <a:pt x="102" y="321"/>
                        </a:cubicBezTo>
                        <a:cubicBezTo>
                          <a:pt x="110" y="309"/>
                          <a:pt x="113" y="300"/>
                          <a:pt x="113" y="291"/>
                        </a:cubicBezTo>
                        <a:cubicBezTo>
                          <a:pt x="113" y="291"/>
                          <a:pt x="113" y="291"/>
                          <a:pt x="113" y="291"/>
                        </a:cubicBezTo>
                        <a:cubicBezTo>
                          <a:pt x="113" y="283"/>
                          <a:pt x="110" y="274"/>
                          <a:pt x="105" y="264"/>
                        </a:cubicBezTo>
                        <a:cubicBezTo>
                          <a:pt x="105" y="264"/>
                          <a:pt x="105" y="264"/>
                          <a:pt x="105" y="264"/>
                        </a:cubicBezTo>
                        <a:cubicBezTo>
                          <a:pt x="100" y="254"/>
                          <a:pt x="92" y="244"/>
                          <a:pt x="82" y="233"/>
                        </a:cubicBezTo>
                        <a:cubicBezTo>
                          <a:pt x="82" y="233"/>
                          <a:pt x="82" y="233"/>
                          <a:pt x="82" y="233"/>
                        </a:cubicBezTo>
                        <a:cubicBezTo>
                          <a:pt x="64" y="212"/>
                          <a:pt x="39" y="190"/>
                          <a:pt x="22" y="165"/>
                        </a:cubicBezTo>
                        <a:cubicBezTo>
                          <a:pt x="22" y="165"/>
                          <a:pt x="22" y="165"/>
                          <a:pt x="22" y="165"/>
                        </a:cubicBezTo>
                        <a:cubicBezTo>
                          <a:pt x="10" y="148"/>
                          <a:pt x="1" y="129"/>
                          <a:pt x="1" y="107"/>
                        </a:cubicBezTo>
                        <a:cubicBezTo>
                          <a:pt x="1" y="107"/>
                          <a:pt x="1" y="107"/>
                          <a:pt x="1" y="107"/>
                        </a:cubicBezTo>
                        <a:cubicBezTo>
                          <a:pt x="0" y="89"/>
                          <a:pt x="8" y="71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5" y="38"/>
                          <a:pt x="55" y="22"/>
                          <a:pt x="84" y="6"/>
                        </a:cubicBezTo>
                        <a:cubicBezTo>
                          <a:pt x="84" y="6"/>
                          <a:pt x="84" y="6"/>
                          <a:pt x="84" y="6"/>
                        </a:cubicBezTo>
                        <a:cubicBezTo>
                          <a:pt x="93" y="0"/>
                          <a:pt x="106" y="4"/>
                          <a:pt x="111" y="13"/>
                        </a:cubicBezTo>
                        <a:cubicBezTo>
                          <a:pt x="111" y="13"/>
                          <a:pt x="111" y="13"/>
                          <a:pt x="111" y="13"/>
                        </a:cubicBezTo>
                        <a:cubicBezTo>
                          <a:pt x="117" y="23"/>
                          <a:pt x="113" y="35"/>
                          <a:pt x="104" y="41"/>
                        </a:cubicBezTo>
                        <a:cubicBezTo>
                          <a:pt x="104" y="41"/>
                          <a:pt x="104" y="41"/>
                          <a:pt x="104" y="41"/>
                        </a:cubicBezTo>
                        <a:cubicBezTo>
                          <a:pt x="78" y="55"/>
                          <a:pt x="62" y="69"/>
                          <a:pt x="52" y="80"/>
                        </a:cubicBezTo>
                        <a:cubicBezTo>
                          <a:pt x="52" y="80"/>
                          <a:pt x="52" y="80"/>
                          <a:pt x="52" y="80"/>
                        </a:cubicBezTo>
                        <a:cubicBezTo>
                          <a:pt x="43" y="91"/>
                          <a:pt x="41" y="99"/>
                          <a:pt x="41" y="107"/>
                        </a:cubicBezTo>
                        <a:cubicBezTo>
                          <a:pt x="41" y="107"/>
                          <a:pt x="41" y="107"/>
                          <a:pt x="41" y="107"/>
                        </a:cubicBezTo>
                        <a:cubicBezTo>
                          <a:pt x="41" y="115"/>
                          <a:pt x="43" y="123"/>
                          <a:pt x="48" y="132"/>
                        </a:cubicBezTo>
                        <a:cubicBezTo>
                          <a:pt x="48" y="132"/>
                          <a:pt x="48" y="132"/>
                          <a:pt x="48" y="132"/>
                        </a:cubicBezTo>
                        <a:cubicBezTo>
                          <a:pt x="54" y="141"/>
                          <a:pt x="62" y="152"/>
                          <a:pt x="71" y="162"/>
                        </a:cubicBezTo>
                        <a:cubicBezTo>
                          <a:pt x="71" y="162"/>
                          <a:pt x="71" y="162"/>
                          <a:pt x="71" y="162"/>
                        </a:cubicBezTo>
                        <a:cubicBezTo>
                          <a:pt x="90" y="183"/>
                          <a:pt x="114" y="206"/>
                          <a:pt x="132" y="232"/>
                        </a:cubicBezTo>
                        <a:cubicBezTo>
                          <a:pt x="132" y="232"/>
                          <a:pt x="132" y="232"/>
                          <a:pt x="132" y="232"/>
                        </a:cubicBezTo>
                        <a:cubicBezTo>
                          <a:pt x="144" y="249"/>
                          <a:pt x="153" y="269"/>
                          <a:pt x="153" y="291"/>
                        </a:cubicBezTo>
                        <a:cubicBezTo>
                          <a:pt x="153" y="291"/>
                          <a:pt x="153" y="291"/>
                          <a:pt x="153" y="291"/>
                        </a:cubicBezTo>
                        <a:cubicBezTo>
                          <a:pt x="153" y="309"/>
                          <a:pt x="147" y="327"/>
                          <a:pt x="134" y="345"/>
                        </a:cubicBezTo>
                        <a:cubicBezTo>
                          <a:pt x="134" y="345"/>
                          <a:pt x="134" y="345"/>
                          <a:pt x="134" y="345"/>
                        </a:cubicBezTo>
                        <a:cubicBezTo>
                          <a:pt x="122" y="362"/>
                          <a:pt x="103" y="379"/>
                          <a:pt x="78" y="396"/>
                        </a:cubicBezTo>
                        <a:cubicBezTo>
                          <a:pt x="78" y="396"/>
                          <a:pt x="78" y="396"/>
                          <a:pt x="78" y="396"/>
                        </a:cubicBezTo>
                        <a:cubicBezTo>
                          <a:pt x="74" y="398"/>
                          <a:pt x="71" y="399"/>
                          <a:pt x="67" y="399"/>
                        </a:cubicBezTo>
                        <a:cubicBezTo>
                          <a:pt x="67" y="399"/>
                          <a:pt x="67" y="399"/>
                          <a:pt x="67" y="399"/>
                        </a:cubicBezTo>
                        <a:cubicBezTo>
                          <a:pt x="60" y="399"/>
                          <a:pt x="54" y="396"/>
                          <a:pt x="50" y="39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78" name="Freeform 46"/>
                  <p:cNvSpPr>
                    <a:spLocks noChangeAspect="1"/>
                  </p:cNvSpPr>
                  <p:nvPr/>
                </p:nvSpPr>
                <p:spPr bwMode="auto">
                  <a:xfrm>
                    <a:off x="1967" y="1702"/>
                    <a:ext cx="284" cy="888"/>
                  </a:xfrm>
                  <a:custGeom>
                    <a:avLst/>
                    <a:gdLst>
                      <a:gd name="T0" fmla="*/ 4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1 w 223"/>
                      <a:gd name="T11" fmla="*/ 504 h 698"/>
                      <a:gd name="T12" fmla="*/ 131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3 w 223"/>
                      <a:gd name="T19" fmla="*/ 36 h 698"/>
                      <a:gd name="T20" fmla="*/ 123 w 223"/>
                      <a:gd name="T21" fmla="*/ 36 h 698"/>
                      <a:gd name="T22" fmla="*/ 125 w 223"/>
                      <a:gd name="T23" fmla="*/ 8 h 698"/>
                      <a:gd name="T24" fmla="*/ 125 w 223"/>
                      <a:gd name="T25" fmla="*/ 8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4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4" y="686"/>
                        </a:moveTo>
                        <a:cubicBezTo>
                          <a:pt x="0" y="676"/>
                          <a:pt x="4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5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1" y="504"/>
                        </a:cubicBezTo>
                        <a:cubicBezTo>
                          <a:pt x="131" y="504"/>
                          <a:pt x="131" y="504"/>
                          <a:pt x="131" y="504"/>
                        </a:cubicBezTo>
                        <a:cubicBezTo>
                          <a:pt x="163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3" y="80"/>
                          <a:pt x="123" y="36"/>
                        </a:cubicBezTo>
                        <a:cubicBezTo>
                          <a:pt x="123" y="36"/>
                          <a:pt x="123" y="36"/>
                          <a:pt x="123" y="36"/>
                        </a:cubicBezTo>
                        <a:cubicBezTo>
                          <a:pt x="116" y="28"/>
                          <a:pt x="116" y="15"/>
                          <a:pt x="125" y="8"/>
                        </a:cubicBezTo>
                        <a:cubicBezTo>
                          <a:pt x="125" y="8"/>
                          <a:pt x="125" y="8"/>
                          <a:pt x="125" y="8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3" y="66"/>
                          <a:pt x="222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2" y="382"/>
                          <a:pt x="177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0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8" y="698"/>
                          <a:pt x="25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5" y="698"/>
                          <a:pt x="8" y="694"/>
                          <a:pt x="4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79" name="Freeform 47"/>
                  <p:cNvSpPr>
                    <a:spLocks noChangeAspect="1"/>
                  </p:cNvSpPr>
                  <p:nvPr/>
                </p:nvSpPr>
                <p:spPr bwMode="auto">
                  <a:xfrm>
                    <a:off x="2116" y="1709"/>
                    <a:ext cx="284" cy="888"/>
                  </a:xfrm>
                  <a:custGeom>
                    <a:avLst/>
                    <a:gdLst>
                      <a:gd name="T0" fmla="*/ 5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2 w 223"/>
                      <a:gd name="T11" fmla="*/ 504 h 698"/>
                      <a:gd name="T12" fmla="*/ 132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4 w 223"/>
                      <a:gd name="T19" fmla="*/ 36 h 698"/>
                      <a:gd name="T20" fmla="*/ 124 w 223"/>
                      <a:gd name="T21" fmla="*/ 36 h 698"/>
                      <a:gd name="T22" fmla="*/ 125 w 223"/>
                      <a:gd name="T23" fmla="*/ 7 h 698"/>
                      <a:gd name="T24" fmla="*/ 125 w 223"/>
                      <a:gd name="T25" fmla="*/ 7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5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5" y="686"/>
                        </a:moveTo>
                        <a:cubicBezTo>
                          <a:pt x="0" y="676"/>
                          <a:pt x="5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6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2" y="504"/>
                        </a:cubicBezTo>
                        <a:cubicBezTo>
                          <a:pt x="132" y="504"/>
                          <a:pt x="132" y="504"/>
                          <a:pt x="132" y="504"/>
                        </a:cubicBezTo>
                        <a:cubicBezTo>
                          <a:pt x="164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4" y="80"/>
                          <a:pt x="124" y="36"/>
                        </a:cubicBezTo>
                        <a:cubicBezTo>
                          <a:pt x="124" y="36"/>
                          <a:pt x="124" y="36"/>
                          <a:pt x="124" y="36"/>
                        </a:cubicBezTo>
                        <a:cubicBezTo>
                          <a:pt x="116" y="27"/>
                          <a:pt x="117" y="15"/>
                          <a:pt x="125" y="7"/>
                        </a:cubicBezTo>
                        <a:cubicBezTo>
                          <a:pt x="125" y="7"/>
                          <a:pt x="125" y="7"/>
                          <a:pt x="125" y="7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4" y="65"/>
                          <a:pt x="223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3" y="382"/>
                          <a:pt x="178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1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9" y="697"/>
                          <a:pt x="26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6" y="698"/>
                          <a:pt x="8" y="693"/>
                          <a:pt x="5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80" name="Freeform 48"/>
                  <p:cNvSpPr>
                    <a:spLocks noChangeAspect="1"/>
                  </p:cNvSpPr>
                  <p:nvPr/>
                </p:nvSpPr>
                <p:spPr bwMode="auto">
                  <a:xfrm>
                    <a:off x="2197" y="1344"/>
                    <a:ext cx="193" cy="506"/>
                  </a:xfrm>
                  <a:custGeom>
                    <a:avLst/>
                    <a:gdLst>
                      <a:gd name="T0" fmla="*/ 49 w 152"/>
                      <a:gd name="T1" fmla="*/ 389 h 398"/>
                      <a:gd name="T2" fmla="*/ 55 w 152"/>
                      <a:gd name="T3" fmla="*/ 362 h 398"/>
                      <a:gd name="T4" fmla="*/ 55 w 152"/>
                      <a:gd name="T5" fmla="*/ 362 h 398"/>
                      <a:gd name="T6" fmla="*/ 101 w 152"/>
                      <a:gd name="T7" fmla="*/ 321 h 398"/>
                      <a:gd name="T8" fmla="*/ 101 w 152"/>
                      <a:gd name="T9" fmla="*/ 321 h 398"/>
                      <a:gd name="T10" fmla="*/ 112 w 152"/>
                      <a:gd name="T11" fmla="*/ 291 h 398"/>
                      <a:gd name="T12" fmla="*/ 112 w 152"/>
                      <a:gd name="T13" fmla="*/ 291 h 398"/>
                      <a:gd name="T14" fmla="*/ 104 w 152"/>
                      <a:gd name="T15" fmla="*/ 264 h 398"/>
                      <a:gd name="T16" fmla="*/ 104 w 152"/>
                      <a:gd name="T17" fmla="*/ 264 h 398"/>
                      <a:gd name="T18" fmla="*/ 81 w 152"/>
                      <a:gd name="T19" fmla="*/ 233 h 398"/>
                      <a:gd name="T20" fmla="*/ 81 w 152"/>
                      <a:gd name="T21" fmla="*/ 233 h 398"/>
                      <a:gd name="T22" fmla="*/ 21 w 152"/>
                      <a:gd name="T23" fmla="*/ 164 h 398"/>
                      <a:gd name="T24" fmla="*/ 21 w 152"/>
                      <a:gd name="T25" fmla="*/ 164 h 398"/>
                      <a:gd name="T26" fmla="*/ 0 w 152"/>
                      <a:gd name="T27" fmla="*/ 107 h 398"/>
                      <a:gd name="T28" fmla="*/ 0 w 152"/>
                      <a:gd name="T29" fmla="*/ 107 h 398"/>
                      <a:gd name="T30" fmla="*/ 21 w 152"/>
                      <a:gd name="T31" fmla="*/ 54 h 398"/>
                      <a:gd name="T32" fmla="*/ 21 w 152"/>
                      <a:gd name="T33" fmla="*/ 54 h 398"/>
                      <a:gd name="T34" fmla="*/ 83 w 152"/>
                      <a:gd name="T35" fmla="*/ 5 h 398"/>
                      <a:gd name="T36" fmla="*/ 83 w 152"/>
                      <a:gd name="T37" fmla="*/ 5 h 398"/>
                      <a:gd name="T38" fmla="*/ 83 w 152"/>
                      <a:gd name="T39" fmla="*/ 5 h 398"/>
                      <a:gd name="T40" fmla="*/ 110 w 152"/>
                      <a:gd name="T41" fmla="*/ 13 h 398"/>
                      <a:gd name="T42" fmla="*/ 110 w 152"/>
                      <a:gd name="T43" fmla="*/ 13 h 398"/>
                      <a:gd name="T44" fmla="*/ 103 w 152"/>
                      <a:gd name="T45" fmla="*/ 40 h 398"/>
                      <a:gd name="T46" fmla="*/ 103 w 152"/>
                      <a:gd name="T47" fmla="*/ 40 h 398"/>
                      <a:gd name="T48" fmla="*/ 52 w 152"/>
                      <a:gd name="T49" fmla="*/ 79 h 398"/>
                      <a:gd name="T50" fmla="*/ 52 w 152"/>
                      <a:gd name="T51" fmla="*/ 79 h 398"/>
                      <a:gd name="T52" fmla="*/ 40 w 152"/>
                      <a:gd name="T53" fmla="*/ 107 h 398"/>
                      <a:gd name="T54" fmla="*/ 40 w 152"/>
                      <a:gd name="T55" fmla="*/ 107 h 398"/>
                      <a:gd name="T56" fmla="*/ 48 w 152"/>
                      <a:gd name="T57" fmla="*/ 131 h 398"/>
                      <a:gd name="T58" fmla="*/ 48 w 152"/>
                      <a:gd name="T59" fmla="*/ 131 h 398"/>
                      <a:gd name="T60" fmla="*/ 70 w 152"/>
                      <a:gd name="T61" fmla="*/ 162 h 398"/>
                      <a:gd name="T62" fmla="*/ 70 w 152"/>
                      <a:gd name="T63" fmla="*/ 162 h 398"/>
                      <a:gd name="T64" fmla="*/ 131 w 152"/>
                      <a:gd name="T65" fmla="*/ 231 h 398"/>
                      <a:gd name="T66" fmla="*/ 131 w 152"/>
                      <a:gd name="T67" fmla="*/ 231 h 398"/>
                      <a:gd name="T68" fmla="*/ 152 w 152"/>
                      <a:gd name="T69" fmla="*/ 291 h 398"/>
                      <a:gd name="T70" fmla="*/ 152 w 152"/>
                      <a:gd name="T71" fmla="*/ 291 h 398"/>
                      <a:gd name="T72" fmla="*/ 134 w 152"/>
                      <a:gd name="T73" fmla="*/ 344 h 398"/>
                      <a:gd name="T74" fmla="*/ 134 w 152"/>
                      <a:gd name="T75" fmla="*/ 344 h 398"/>
                      <a:gd name="T76" fmla="*/ 77 w 152"/>
                      <a:gd name="T77" fmla="*/ 395 h 398"/>
                      <a:gd name="T78" fmla="*/ 77 w 152"/>
                      <a:gd name="T79" fmla="*/ 395 h 398"/>
                      <a:gd name="T80" fmla="*/ 66 w 152"/>
                      <a:gd name="T81" fmla="*/ 398 h 398"/>
                      <a:gd name="T82" fmla="*/ 66 w 152"/>
                      <a:gd name="T83" fmla="*/ 398 h 398"/>
                      <a:gd name="T84" fmla="*/ 49 w 152"/>
                      <a:gd name="T85" fmla="*/ 389 h 3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52" h="398">
                        <a:moveTo>
                          <a:pt x="49" y="389"/>
                        </a:moveTo>
                        <a:cubicBezTo>
                          <a:pt x="43" y="380"/>
                          <a:pt x="46" y="368"/>
                          <a:pt x="55" y="362"/>
                        </a:cubicBezTo>
                        <a:cubicBezTo>
                          <a:pt x="55" y="362"/>
                          <a:pt x="55" y="362"/>
                          <a:pt x="55" y="362"/>
                        </a:cubicBezTo>
                        <a:cubicBezTo>
                          <a:pt x="78" y="346"/>
                          <a:pt x="93" y="333"/>
                          <a:pt x="101" y="321"/>
                        </a:cubicBezTo>
                        <a:cubicBezTo>
                          <a:pt x="101" y="321"/>
                          <a:pt x="101" y="321"/>
                          <a:pt x="101" y="321"/>
                        </a:cubicBezTo>
                        <a:cubicBezTo>
                          <a:pt x="109" y="309"/>
                          <a:pt x="112" y="300"/>
                          <a:pt x="112" y="291"/>
                        </a:cubicBezTo>
                        <a:cubicBezTo>
                          <a:pt x="112" y="291"/>
                          <a:pt x="112" y="291"/>
                          <a:pt x="112" y="291"/>
                        </a:cubicBezTo>
                        <a:cubicBezTo>
                          <a:pt x="112" y="282"/>
                          <a:pt x="109" y="274"/>
                          <a:pt x="104" y="264"/>
                        </a:cubicBezTo>
                        <a:cubicBezTo>
                          <a:pt x="104" y="264"/>
                          <a:pt x="104" y="264"/>
                          <a:pt x="104" y="264"/>
                        </a:cubicBezTo>
                        <a:cubicBezTo>
                          <a:pt x="99" y="254"/>
                          <a:pt x="91" y="243"/>
                          <a:pt x="81" y="233"/>
                        </a:cubicBezTo>
                        <a:cubicBezTo>
                          <a:pt x="81" y="233"/>
                          <a:pt x="81" y="233"/>
                          <a:pt x="81" y="233"/>
                        </a:cubicBezTo>
                        <a:cubicBezTo>
                          <a:pt x="63" y="211"/>
                          <a:pt x="39" y="189"/>
                          <a:pt x="21" y="164"/>
                        </a:cubicBezTo>
                        <a:cubicBezTo>
                          <a:pt x="21" y="164"/>
                          <a:pt x="21" y="164"/>
                          <a:pt x="21" y="164"/>
                        </a:cubicBezTo>
                        <a:cubicBezTo>
                          <a:pt x="9" y="148"/>
                          <a:pt x="0" y="129"/>
                          <a:pt x="0" y="107"/>
                        </a:cubicBezTo>
                        <a:cubicBezTo>
                          <a:pt x="0" y="107"/>
                          <a:pt x="0" y="107"/>
                          <a:pt x="0" y="107"/>
                        </a:cubicBezTo>
                        <a:cubicBezTo>
                          <a:pt x="0" y="89"/>
                          <a:pt x="7" y="70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4" y="37"/>
                          <a:pt x="55" y="21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93" y="0"/>
                          <a:pt x="105" y="3"/>
                          <a:pt x="110" y="13"/>
                        </a:cubicBezTo>
                        <a:cubicBezTo>
                          <a:pt x="110" y="13"/>
                          <a:pt x="110" y="13"/>
                          <a:pt x="110" y="13"/>
                        </a:cubicBezTo>
                        <a:cubicBezTo>
                          <a:pt x="116" y="22"/>
                          <a:pt x="112" y="35"/>
                          <a:pt x="103" y="40"/>
                        </a:cubicBezTo>
                        <a:cubicBezTo>
                          <a:pt x="103" y="40"/>
                          <a:pt x="103" y="40"/>
                          <a:pt x="103" y="40"/>
                        </a:cubicBezTo>
                        <a:cubicBezTo>
                          <a:pt x="77" y="55"/>
                          <a:pt x="61" y="68"/>
                          <a:pt x="52" y="79"/>
                        </a:cubicBezTo>
                        <a:cubicBezTo>
                          <a:pt x="52" y="79"/>
                          <a:pt x="52" y="79"/>
                          <a:pt x="52" y="79"/>
                        </a:cubicBezTo>
                        <a:cubicBezTo>
                          <a:pt x="42" y="91"/>
                          <a:pt x="40" y="99"/>
                          <a:pt x="40" y="107"/>
                        </a:cubicBezTo>
                        <a:cubicBezTo>
                          <a:pt x="40" y="107"/>
                          <a:pt x="40" y="107"/>
                          <a:pt x="40" y="107"/>
                        </a:cubicBezTo>
                        <a:cubicBezTo>
                          <a:pt x="40" y="114"/>
                          <a:pt x="42" y="122"/>
                          <a:pt x="48" y="131"/>
                        </a:cubicBezTo>
                        <a:cubicBezTo>
                          <a:pt x="48" y="131"/>
                          <a:pt x="48" y="131"/>
                          <a:pt x="48" y="131"/>
                        </a:cubicBezTo>
                        <a:cubicBezTo>
                          <a:pt x="53" y="141"/>
                          <a:pt x="61" y="151"/>
                          <a:pt x="70" y="162"/>
                        </a:cubicBezTo>
                        <a:cubicBezTo>
                          <a:pt x="70" y="162"/>
                          <a:pt x="70" y="162"/>
                          <a:pt x="70" y="162"/>
                        </a:cubicBezTo>
                        <a:cubicBezTo>
                          <a:pt x="89" y="183"/>
                          <a:pt x="113" y="205"/>
                          <a:pt x="131" y="231"/>
                        </a:cubicBezTo>
                        <a:cubicBezTo>
                          <a:pt x="131" y="231"/>
                          <a:pt x="131" y="231"/>
                          <a:pt x="131" y="231"/>
                        </a:cubicBezTo>
                        <a:cubicBezTo>
                          <a:pt x="143" y="248"/>
                          <a:pt x="152" y="268"/>
                          <a:pt x="152" y="291"/>
                        </a:cubicBezTo>
                        <a:cubicBezTo>
                          <a:pt x="152" y="291"/>
                          <a:pt x="152" y="291"/>
                          <a:pt x="152" y="291"/>
                        </a:cubicBezTo>
                        <a:cubicBezTo>
                          <a:pt x="152" y="308"/>
                          <a:pt x="146" y="327"/>
                          <a:pt x="134" y="344"/>
                        </a:cubicBezTo>
                        <a:cubicBezTo>
                          <a:pt x="134" y="344"/>
                          <a:pt x="134" y="344"/>
                          <a:pt x="134" y="344"/>
                        </a:cubicBezTo>
                        <a:cubicBezTo>
                          <a:pt x="121" y="361"/>
                          <a:pt x="103" y="378"/>
                          <a:pt x="77" y="395"/>
                        </a:cubicBezTo>
                        <a:cubicBezTo>
                          <a:pt x="77" y="395"/>
                          <a:pt x="77" y="395"/>
                          <a:pt x="77" y="395"/>
                        </a:cubicBezTo>
                        <a:cubicBezTo>
                          <a:pt x="74" y="397"/>
                          <a:pt x="70" y="398"/>
                          <a:pt x="66" y="398"/>
                        </a:cubicBezTo>
                        <a:cubicBezTo>
                          <a:pt x="66" y="398"/>
                          <a:pt x="66" y="398"/>
                          <a:pt x="66" y="398"/>
                        </a:cubicBezTo>
                        <a:cubicBezTo>
                          <a:pt x="60" y="398"/>
                          <a:pt x="53" y="395"/>
                          <a:pt x="49" y="389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62" name="Group 49"/>
                <p:cNvGrpSpPr>
                  <a:grpSpLocks noChangeAspect="1"/>
                </p:cNvGrpSpPr>
                <p:nvPr/>
              </p:nvGrpSpPr>
              <p:grpSpPr bwMode="auto">
                <a:xfrm>
                  <a:off x="4395" y="1356"/>
                  <a:ext cx="1029" cy="1584"/>
                  <a:chOff x="1707" y="1344"/>
                  <a:chExt cx="1029" cy="1584"/>
                </a:xfrm>
              </p:grpSpPr>
              <p:sp>
                <p:nvSpPr>
                  <p:cNvPr id="263" name="Freeform 50"/>
                  <p:cNvSpPr>
                    <a:spLocks noChangeAspect="1"/>
                  </p:cNvSpPr>
                  <p:nvPr/>
                </p:nvSpPr>
                <p:spPr bwMode="auto">
                  <a:xfrm>
                    <a:off x="1880" y="2536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64" name="Freeform 51"/>
                  <p:cNvSpPr>
                    <a:spLocks noChangeAspect="1"/>
                  </p:cNvSpPr>
                  <p:nvPr/>
                </p:nvSpPr>
                <p:spPr bwMode="auto">
                  <a:xfrm>
                    <a:off x="2158" y="2520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65" name="Freeform 52"/>
                  <p:cNvSpPr>
                    <a:spLocks noChangeAspect="1"/>
                  </p:cNvSpPr>
                  <p:nvPr/>
                </p:nvSpPr>
                <p:spPr bwMode="auto">
                  <a:xfrm>
                    <a:off x="2441" y="2066"/>
                    <a:ext cx="295" cy="328"/>
                  </a:xfrm>
                  <a:custGeom>
                    <a:avLst/>
                    <a:gdLst>
                      <a:gd name="T0" fmla="*/ 205 w 232"/>
                      <a:gd name="T1" fmla="*/ 258 h 258"/>
                      <a:gd name="T2" fmla="*/ 149 w 232"/>
                      <a:gd name="T3" fmla="*/ 230 h 258"/>
                      <a:gd name="T4" fmla="*/ 149 w 232"/>
                      <a:gd name="T5" fmla="*/ 230 h 258"/>
                      <a:gd name="T6" fmla="*/ 87 w 232"/>
                      <a:gd name="T7" fmla="*/ 179 h 258"/>
                      <a:gd name="T8" fmla="*/ 87 w 232"/>
                      <a:gd name="T9" fmla="*/ 179 h 258"/>
                      <a:gd name="T10" fmla="*/ 2 w 232"/>
                      <a:gd name="T11" fmla="*/ 24 h 258"/>
                      <a:gd name="T12" fmla="*/ 2 w 232"/>
                      <a:gd name="T13" fmla="*/ 24 h 258"/>
                      <a:gd name="T14" fmla="*/ 19 w 232"/>
                      <a:gd name="T15" fmla="*/ 1 h 258"/>
                      <a:gd name="T16" fmla="*/ 19 w 232"/>
                      <a:gd name="T17" fmla="*/ 1 h 258"/>
                      <a:gd name="T18" fmla="*/ 41 w 232"/>
                      <a:gd name="T19" fmla="*/ 19 h 258"/>
                      <a:gd name="T20" fmla="*/ 41 w 232"/>
                      <a:gd name="T21" fmla="*/ 19 h 258"/>
                      <a:gd name="T22" fmla="*/ 89 w 232"/>
                      <a:gd name="T23" fmla="*/ 121 h 258"/>
                      <a:gd name="T24" fmla="*/ 89 w 232"/>
                      <a:gd name="T25" fmla="*/ 121 h 258"/>
                      <a:gd name="T26" fmla="*/ 171 w 232"/>
                      <a:gd name="T27" fmla="*/ 197 h 258"/>
                      <a:gd name="T28" fmla="*/ 171 w 232"/>
                      <a:gd name="T29" fmla="*/ 197 h 258"/>
                      <a:gd name="T30" fmla="*/ 215 w 232"/>
                      <a:gd name="T31" fmla="*/ 219 h 258"/>
                      <a:gd name="T32" fmla="*/ 215 w 232"/>
                      <a:gd name="T33" fmla="*/ 219 h 258"/>
                      <a:gd name="T34" fmla="*/ 229 w 232"/>
                      <a:gd name="T35" fmla="*/ 244 h 258"/>
                      <a:gd name="T36" fmla="*/ 229 w 232"/>
                      <a:gd name="T37" fmla="*/ 244 h 258"/>
                      <a:gd name="T38" fmla="*/ 210 w 232"/>
                      <a:gd name="T39" fmla="*/ 258 h 258"/>
                      <a:gd name="T40" fmla="*/ 210 w 232"/>
                      <a:gd name="T41" fmla="*/ 258 h 258"/>
                      <a:gd name="T42" fmla="*/ 205 w 232"/>
                      <a:gd name="T43" fmla="*/ 258 h 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32" h="258">
                        <a:moveTo>
                          <a:pt x="205" y="258"/>
                        </a:moveTo>
                        <a:cubicBezTo>
                          <a:pt x="188" y="253"/>
                          <a:pt x="169" y="244"/>
                          <a:pt x="149" y="230"/>
                        </a:cubicBezTo>
                        <a:cubicBezTo>
                          <a:pt x="149" y="230"/>
                          <a:pt x="149" y="230"/>
                          <a:pt x="149" y="230"/>
                        </a:cubicBezTo>
                        <a:cubicBezTo>
                          <a:pt x="129" y="217"/>
                          <a:pt x="107" y="199"/>
                          <a:pt x="87" y="179"/>
                        </a:cubicBezTo>
                        <a:cubicBezTo>
                          <a:pt x="87" y="179"/>
                          <a:pt x="87" y="179"/>
                          <a:pt x="87" y="179"/>
                        </a:cubicBezTo>
                        <a:cubicBezTo>
                          <a:pt x="46" y="137"/>
                          <a:pt x="10" y="8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0" y="13"/>
                          <a:pt x="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30" y="0"/>
                          <a:pt x="40" y="8"/>
                          <a:pt x="41" y="19"/>
                        </a:cubicBezTo>
                        <a:cubicBezTo>
                          <a:pt x="41" y="19"/>
                          <a:pt x="41" y="19"/>
                          <a:pt x="41" y="19"/>
                        </a:cubicBezTo>
                        <a:cubicBezTo>
                          <a:pt x="46" y="54"/>
                          <a:pt x="64" y="89"/>
                          <a:pt x="89" y="121"/>
                        </a:cubicBezTo>
                        <a:cubicBezTo>
                          <a:pt x="89" y="121"/>
                          <a:pt x="89" y="121"/>
                          <a:pt x="89" y="121"/>
                        </a:cubicBezTo>
                        <a:cubicBezTo>
                          <a:pt x="113" y="152"/>
                          <a:pt x="144" y="179"/>
                          <a:pt x="171" y="197"/>
                        </a:cubicBezTo>
                        <a:cubicBezTo>
                          <a:pt x="171" y="197"/>
                          <a:pt x="171" y="197"/>
                          <a:pt x="171" y="197"/>
                        </a:cubicBezTo>
                        <a:cubicBezTo>
                          <a:pt x="189" y="209"/>
                          <a:pt x="205" y="216"/>
                          <a:pt x="215" y="219"/>
                        </a:cubicBezTo>
                        <a:cubicBezTo>
                          <a:pt x="215" y="219"/>
                          <a:pt x="215" y="219"/>
                          <a:pt x="215" y="219"/>
                        </a:cubicBezTo>
                        <a:cubicBezTo>
                          <a:pt x="226" y="222"/>
                          <a:pt x="232" y="233"/>
                          <a:pt x="229" y="244"/>
                        </a:cubicBezTo>
                        <a:cubicBezTo>
                          <a:pt x="229" y="244"/>
                          <a:pt x="229" y="244"/>
                          <a:pt x="229" y="244"/>
                        </a:cubicBezTo>
                        <a:cubicBezTo>
                          <a:pt x="227" y="253"/>
                          <a:pt x="219" y="258"/>
                          <a:pt x="210" y="258"/>
                        </a:cubicBezTo>
                        <a:cubicBezTo>
                          <a:pt x="210" y="258"/>
                          <a:pt x="210" y="258"/>
                          <a:pt x="210" y="258"/>
                        </a:cubicBezTo>
                        <a:cubicBezTo>
                          <a:pt x="208" y="258"/>
                          <a:pt x="207" y="258"/>
                          <a:pt x="205" y="258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266" name="Group 5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707" y="1710"/>
                    <a:ext cx="777" cy="851"/>
                    <a:chOff x="2309" y="1583"/>
                    <a:chExt cx="1446" cy="1583"/>
                  </a:xfrm>
                </p:grpSpPr>
                <p:sp>
                  <p:nvSpPr>
                    <p:cNvPr id="271" name="Freeform 54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595" y="1583"/>
                      <a:ext cx="1160" cy="1583"/>
                    </a:xfrm>
                    <a:custGeom>
                      <a:avLst/>
                      <a:gdLst>
                        <a:gd name="T0" fmla="*/ 0 w 491"/>
                        <a:gd name="T1" fmla="*/ 670 h 670"/>
                        <a:gd name="T2" fmla="*/ 370 w 491"/>
                        <a:gd name="T3" fmla="*/ 670 h 670"/>
                        <a:gd name="T4" fmla="*/ 491 w 491"/>
                        <a:gd name="T5" fmla="*/ 335 h 670"/>
                        <a:gd name="T6" fmla="*/ 370 w 491"/>
                        <a:gd name="T7" fmla="*/ 0 h 670"/>
                        <a:gd name="T8" fmla="*/ 0 w 491"/>
                        <a:gd name="T9" fmla="*/ 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91" h="670">
                          <a:moveTo>
                            <a:pt x="0" y="670"/>
                          </a:moveTo>
                          <a:cubicBezTo>
                            <a:pt x="370" y="670"/>
                            <a:pt x="370" y="670"/>
                            <a:pt x="370" y="670"/>
                          </a:cubicBezTo>
                          <a:cubicBezTo>
                            <a:pt x="437" y="670"/>
                            <a:pt x="491" y="520"/>
                            <a:pt x="491" y="335"/>
                          </a:cubicBezTo>
                          <a:cubicBezTo>
                            <a:pt x="491" y="150"/>
                            <a:pt x="437" y="0"/>
                            <a:pt x="370" y="0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</a:path>
                      </a:pathLst>
                    </a:custGeom>
                    <a:solidFill>
                      <a:srgbClr val="FFF5EE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2" name="Freeform 55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309" y="1583"/>
                      <a:ext cx="571" cy="1583"/>
                    </a:xfrm>
                    <a:custGeom>
                      <a:avLst/>
                      <a:gdLst>
                        <a:gd name="T0" fmla="*/ 121 w 242"/>
                        <a:gd name="T1" fmla="*/ 670 h 670"/>
                        <a:gd name="T2" fmla="*/ 242 w 242"/>
                        <a:gd name="T3" fmla="*/ 335 h 670"/>
                        <a:gd name="T4" fmla="*/ 121 w 242"/>
                        <a:gd name="T5" fmla="*/ 0 h 670"/>
                        <a:gd name="T6" fmla="*/ 0 w 242"/>
                        <a:gd name="T7" fmla="*/ 335 h 670"/>
                        <a:gd name="T8" fmla="*/ 0 w 242"/>
                        <a:gd name="T9" fmla="*/ 335 h 670"/>
                        <a:gd name="T10" fmla="*/ 121 w 242"/>
                        <a:gd name="T11" fmla="*/ 67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42" h="670">
                          <a:moveTo>
                            <a:pt x="121" y="670"/>
                          </a:moveTo>
                          <a:cubicBezTo>
                            <a:pt x="188" y="670"/>
                            <a:pt x="242" y="520"/>
                            <a:pt x="242" y="335"/>
                          </a:cubicBezTo>
                          <a:cubicBezTo>
                            <a:pt x="242" y="150"/>
                            <a:pt x="188" y="0"/>
                            <a:pt x="121" y="0"/>
                          </a:cubicBezTo>
                          <a:cubicBezTo>
                            <a:pt x="54" y="0"/>
                            <a:pt x="0" y="150"/>
                            <a:pt x="0" y="335"/>
                          </a:cubicBezTo>
                          <a:cubicBezTo>
                            <a:pt x="0" y="335"/>
                            <a:pt x="0" y="335"/>
                            <a:pt x="0" y="335"/>
                          </a:cubicBezTo>
                          <a:cubicBezTo>
                            <a:pt x="0" y="520"/>
                            <a:pt x="54" y="670"/>
                            <a:pt x="121" y="67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67" name="Freeform 56"/>
                  <p:cNvSpPr>
                    <a:spLocks noChangeAspect="1"/>
                  </p:cNvSpPr>
                  <p:nvPr/>
                </p:nvSpPr>
                <p:spPr bwMode="auto">
                  <a:xfrm>
                    <a:off x="1921" y="1358"/>
                    <a:ext cx="195" cy="508"/>
                  </a:xfrm>
                  <a:custGeom>
                    <a:avLst/>
                    <a:gdLst>
                      <a:gd name="T0" fmla="*/ 50 w 153"/>
                      <a:gd name="T1" fmla="*/ 390 h 399"/>
                      <a:gd name="T2" fmla="*/ 56 w 153"/>
                      <a:gd name="T3" fmla="*/ 362 h 399"/>
                      <a:gd name="T4" fmla="*/ 56 w 153"/>
                      <a:gd name="T5" fmla="*/ 362 h 399"/>
                      <a:gd name="T6" fmla="*/ 102 w 153"/>
                      <a:gd name="T7" fmla="*/ 321 h 399"/>
                      <a:gd name="T8" fmla="*/ 102 w 153"/>
                      <a:gd name="T9" fmla="*/ 321 h 399"/>
                      <a:gd name="T10" fmla="*/ 113 w 153"/>
                      <a:gd name="T11" fmla="*/ 291 h 399"/>
                      <a:gd name="T12" fmla="*/ 113 w 153"/>
                      <a:gd name="T13" fmla="*/ 291 h 399"/>
                      <a:gd name="T14" fmla="*/ 105 w 153"/>
                      <a:gd name="T15" fmla="*/ 264 h 399"/>
                      <a:gd name="T16" fmla="*/ 105 w 153"/>
                      <a:gd name="T17" fmla="*/ 264 h 399"/>
                      <a:gd name="T18" fmla="*/ 82 w 153"/>
                      <a:gd name="T19" fmla="*/ 233 h 399"/>
                      <a:gd name="T20" fmla="*/ 82 w 153"/>
                      <a:gd name="T21" fmla="*/ 233 h 399"/>
                      <a:gd name="T22" fmla="*/ 22 w 153"/>
                      <a:gd name="T23" fmla="*/ 165 h 399"/>
                      <a:gd name="T24" fmla="*/ 22 w 153"/>
                      <a:gd name="T25" fmla="*/ 165 h 399"/>
                      <a:gd name="T26" fmla="*/ 1 w 153"/>
                      <a:gd name="T27" fmla="*/ 107 h 399"/>
                      <a:gd name="T28" fmla="*/ 1 w 153"/>
                      <a:gd name="T29" fmla="*/ 107 h 399"/>
                      <a:gd name="T30" fmla="*/ 21 w 153"/>
                      <a:gd name="T31" fmla="*/ 54 h 399"/>
                      <a:gd name="T32" fmla="*/ 21 w 153"/>
                      <a:gd name="T33" fmla="*/ 54 h 399"/>
                      <a:gd name="T34" fmla="*/ 84 w 153"/>
                      <a:gd name="T35" fmla="*/ 6 h 399"/>
                      <a:gd name="T36" fmla="*/ 84 w 153"/>
                      <a:gd name="T37" fmla="*/ 6 h 399"/>
                      <a:gd name="T38" fmla="*/ 111 w 153"/>
                      <a:gd name="T39" fmla="*/ 13 h 399"/>
                      <a:gd name="T40" fmla="*/ 111 w 153"/>
                      <a:gd name="T41" fmla="*/ 13 h 399"/>
                      <a:gd name="T42" fmla="*/ 104 w 153"/>
                      <a:gd name="T43" fmla="*/ 41 h 399"/>
                      <a:gd name="T44" fmla="*/ 104 w 153"/>
                      <a:gd name="T45" fmla="*/ 41 h 399"/>
                      <a:gd name="T46" fmla="*/ 52 w 153"/>
                      <a:gd name="T47" fmla="*/ 80 h 399"/>
                      <a:gd name="T48" fmla="*/ 52 w 153"/>
                      <a:gd name="T49" fmla="*/ 80 h 399"/>
                      <a:gd name="T50" fmla="*/ 41 w 153"/>
                      <a:gd name="T51" fmla="*/ 107 h 399"/>
                      <a:gd name="T52" fmla="*/ 41 w 153"/>
                      <a:gd name="T53" fmla="*/ 107 h 399"/>
                      <a:gd name="T54" fmla="*/ 48 w 153"/>
                      <a:gd name="T55" fmla="*/ 132 h 399"/>
                      <a:gd name="T56" fmla="*/ 48 w 153"/>
                      <a:gd name="T57" fmla="*/ 132 h 399"/>
                      <a:gd name="T58" fmla="*/ 71 w 153"/>
                      <a:gd name="T59" fmla="*/ 162 h 399"/>
                      <a:gd name="T60" fmla="*/ 71 w 153"/>
                      <a:gd name="T61" fmla="*/ 162 h 399"/>
                      <a:gd name="T62" fmla="*/ 132 w 153"/>
                      <a:gd name="T63" fmla="*/ 232 h 399"/>
                      <a:gd name="T64" fmla="*/ 132 w 153"/>
                      <a:gd name="T65" fmla="*/ 232 h 399"/>
                      <a:gd name="T66" fmla="*/ 153 w 153"/>
                      <a:gd name="T67" fmla="*/ 291 h 399"/>
                      <a:gd name="T68" fmla="*/ 153 w 153"/>
                      <a:gd name="T69" fmla="*/ 291 h 399"/>
                      <a:gd name="T70" fmla="*/ 134 w 153"/>
                      <a:gd name="T71" fmla="*/ 345 h 399"/>
                      <a:gd name="T72" fmla="*/ 134 w 153"/>
                      <a:gd name="T73" fmla="*/ 345 h 399"/>
                      <a:gd name="T74" fmla="*/ 78 w 153"/>
                      <a:gd name="T75" fmla="*/ 396 h 399"/>
                      <a:gd name="T76" fmla="*/ 78 w 153"/>
                      <a:gd name="T77" fmla="*/ 396 h 399"/>
                      <a:gd name="T78" fmla="*/ 67 w 153"/>
                      <a:gd name="T79" fmla="*/ 399 h 399"/>
                      <a:gd name="T80" fmla="*/ 67 w 153"/>
                      <a:gd name="T81" fmla="*/ 399 h 399"/>
                      <a:gd name="T82" fmla="*/ 50 w 153"/>
                      <a:gd name="T83" fmla="*/ 390 h 3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3" h="399">
                        <a:moveTo>
                          <a:pt x="50" y="390"/>
                        </a:moveTo>
                        <a:cubicBezTo>
                          <a:pt x="44" y="381"/>
                          <a:pt x="46" y="368"/>
                          <a:pt x="56" y="362"/>
                        </a:cubicBezTo>
                        <a:cubicBezTo>
                          <a:pt x="56" y="362"/>
                          <a:pt x="56" y="362"/>
                          <a:pt x="56" y="362"/>
                        </a:cubicBezTo>
                        <a:cubicBezTo>
                          <a:pt x="79" y="347"/>
                          <a:pt x="93" y="333"/>
                          <a:pt x="102" y="321"/>
                        </a:cubicBezTo>
                        <a:cubicBezTo>
                          <a:pt x="102" y="321"/>
                          <a:pt x="102" y="321"/>
                          <a:pt x="102" y="321"/>
                        </a:cubicBezTo>
                        <a:cubicBezTo>
                          <a:pt x="110" y="309"/>
                          <a:pt x="113" y="300"/>
                          <a:pt x="113" y="291"/>
                        </a:cubicBezTo>
                        <a:cubicBezTo>
                          <a:pt x="113" y="291"/>
                          <a:pt x="113" y="291"/>
                          <a:pt x="113" y="291"/>
                        </a:cubicBezTo>
                        <a:cubicBezTo>
                          <a:pt x="113" y="283"/>
                          <a:pt x="110" y="274"/>
                          <a:pt x="105" y="264"/>
                        </a:cubicBezTo>
                        <a:cubicBezTo>
                          <a:pt x="105" y="264"/>
                          <a:pt x="105" y="264"/>
                          <a:pt x="105" y="264"/>
                        </a:cubicBezTo>
                        <a:cubicBezTo>
                          <a:pt x="100" y="254"/>
                          <a:pt x="92" y="244"/>
                          <a:pt x="82" y="233"/>
                        </a:cubicBezTo>
                        <a:cubicBezTo>
                          <a:pt x="82" y="233"/>
                          <a:pt x="82" y="233"/>
                          <a:pt x="82" y="233"/>
                        </a:cubicBezTo>
                        <a:cubicBezTo>
                          <a:pt x="64" y="212"/>
                          <a:pt x="39" y="190"/>
                          <a:pt x="22" y="165"/>
                        </a:cubicBezTo>
                        <a:cubicBezTo>
                          <a:pt x="22" y="165"/>
                          <a:pt x="22" y="165"/>
                          <a:pt x="22" y="165"/>
                        </a:cubicBezTo>
                        <a:cubicBezTo>
                          <a:pt x="10" y="148"/>
                          <a:pt x="1" y="129"/>
                          <a:pt x="1" y="107"/>
                        </a:cubicBezTo>
                        <a:cubicBezTo>
                          <a:pt x="1" y="107"/>
                          <a:pt x="1" y="107"/>
                          <a:pt x="1" y="107"/>
                        </a:cubicBezTo>
                        <a:cubicBezTo>
                          <a:pt x="0" y="89"/>
                          <a:pt x="8" y="71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5" y="38"/>
                          <a:pt x="55" y="22"/>
                          <a:pt x="84" y="6"/>
                        </a:cubicBezTo>
                        <a:cubicBezTo>
                          <a:pt x="84" y="6"/>
                          <a:pt x="84" y="6"/>
                          <a:pt x="84" y="6"/>
                        </a:cubicBezTo>
                        <a:cubicBezTo>
                          <a:pt x="93" y="0"/>
                          <a:pt x="106" y="4"/>
                          <a:pt x="111" y="13"/>
                        </a:cubicBezTo>
                        <a:cubicBezTo>
                          <a:pt x="111" y="13"/>
                          <a:pt x="111" y="13"/>
                          <a:pt x="111" y="13"/>
                        </a:cubicBezTo>
                        <a:cubicBezTo>
                          <a:pt x="117" y="23"/>
                          <a:pt x="113" y="35"/>
                          <a:pt x="104" y="41"/>
                        </a:cubicBezTo>
                        <a:cubicBezTo>
                          <a:pt x="104" y="41"/>
                          <a:pt x="104" y="41"/>
                          <a:pt x="104" y="41"/>
                        </a:cubicBezTo>
                        <a:cubicBezTo>
                          <a:pt x="78" y="55"/>
                          <a:pt x="62" y="69"/>
                          <a:pt x="52" y="80"/>
                        </a:cubicBezTo>
                        <a:cubicBezTo>
                          <a:pt x="52" y="80"/>
                          <a:pt x="52" y="80"/>
                          <a:pt x="52" y="80"/>
                        </a:cubicBezTo>
                        <a:cubicBezTo>
                          <a:pt x="43" y="91"/>
                          <a:pt x="41" y="99"/>
                          <a:pt x="41" y="107"/>
                        </a:cubicBezTo>
                        <a:cubicBezTo>
                          <a:pt x="41" y="107"/>
                          <a:pt x="41" y="107"/>
                          <a:pt x="41" y="107"/>
                        </a:cubicBezTo>
                        <a:cubicBezTo>
                          <a:pt x="41" y="115"/>
                          <a:pt x="43" y="123"/>
                          <a:pt x="48" y="132"/>
                        </a:cubicBezTo>
                        <a:cubicBezTo>
                          <a:pt x="48" y="132"/>
                          <a:pt x="48" y="132"/>
                          <a:pt x="48" y="132"/>
                        </a:cubicBezTo>
                        <a:cubicBezTo>
                          <a:pt x="54" y="141"/>
                          <a:pt x="62" y="152"/>
                          <a:pt x="71" y="162"/>
                        </a:cubicBezTo>
                        <a:cubicBezTo>
                          <a:pt x="71" y="162"/>
                          <a:pt x="71" y="162"/>
                          <a:pt x="71" y="162"/>
                        </a:cubicBezTo>
                        <a:cubicBezTo>
                          <a:pt x="90" y="183"/>
                          <a:pt x="114" y="206"/>
                          <a:pt x="132" y="232"/>
                        </a:cubicBezTo>
                        <a:cubicBezTo>
                          <a:pt x="132" y="232"/>
                          <a:pt x="132" y="232"/>
                          <a:pt x="132" y="232"/>
                        </a:cubicBezTo>
                        <a:cubicBezTo>
                          <a:pt x="144" y="249"/>
                          <a:pt x="153" y="269"/>
                          <a:pt x="153" y="291"/>
                        </a:cubicBezTo>
                        <a:cubicBezTo>
                          <a:pt x="153" y="291"/>
                          <a:pt x="153" y="291"/>
                          <a:pt x="153" y="291"/>
                        </a:cubicBezTo>
                        <a:cubicBezTo>
                          <a:pt x="153" y="309"/>
                          <a:pt x="147" y="327"/>
                          <a:pt x="134" y="345"/>
                        </a:cubicBezTo>
                        <a:cubicBezTo>
                          <a:pt x="134" y="345"/>
                          <a:pt x="134" y="345"/>
                          <a:pt x="134" y="345"/>
                        </a:cubicBezTo>
                        <a:cubicBezTo>
                          <a:pt x="122" y="362"/>
                          <a:pt x="103" y="379"/>
                          <a:pt x="78" y="396"/>
                        </a:cubicBezTo>
                        <a:cubicBezTo>
                          <a:pt x="78" y="396"/>
                          <a:pt x="78" y="396"/>
                          <a:pt x="78" y="396"/>
                        </a:cubicBezTo>
                        <a:cubicBezTo>
                          <a:pt x="74" y="398"/>
                          <a:pt x="71" y="399"/>
                          <a:pt x="67" y="399"/>
                        </a:cubicBezTo>
                        <a:cubicBezTo>
                          <a:pt x="67" y="399"/>
                          <a:pt x="67" y="399"/>
                          <a:pt x="67" y="399"/>
                        </a:cubicBezTo>
                        <a:cubicBezTo>
                          <a:pt x="60" y="399"/>
                          <a:pt x="54" y="396"/>
                          <a:pt x="50" y="39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68" name="Freeform 57"/>
                  <p:cNvSpPr>
                    <a:spLocks noChangeAspect="1"/>
                  </p:cNvSpPr>
                  <p:nvPr/>
                </p:nvSpPr>
                <p:spPr bwMode="auto">
                  <a:xfrm>
                    <a:off x="1967" y="1702"/>
                    <a:ext cx="284" cy="888"/>
                  </a:xfrm>
                  <a:custGeom>
                    <a:avLst/>
                    <a:gdLst>
                      <a:gd name="T0" fmla="*/ 4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1 w 223"/>
                      <a:gd name="T11" fmla="*/ 504 h 698"/>
                      <a:gd name="T12" fmla="*/ 131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3 w 223"/>
                      <a:gd name="T19" fmla="*/ 36 h 698"/>
                      <a:gd name="T20" fmla="*/ 123 w 223"/>
                      <a:gd name="T21" fmla="*/ 36 h 698"/>
                      <a:gd name="T22" fmla="*/ 125 w 223"/>
                      <a:gd name="T23" fmla="*/ 8 h 698"/>
                      <a:gd name="T24" fmla="*/ 125 w 223"/>
                      <a:gd name="T25" fmla="*/ 8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4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4" y="686"/>
                        </a:moveTo>
                        <a:cubicBezTo>
                          <a:pt x="0" y="676"/>
                          <a:pt x="4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5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1" y="504"/>
                        </a:cubicBezTo>
                        <a:cubicBezTo>
                          <a:pt x="131" y="504"/>
                          <a:pt x="131" y="504"/>
                          <a:pt x="131" y="504"/>
                        </a:cubicBezTo>
                        <a:cubicBezTo>
                          <a:pt x="163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3" y="80"/>
                          <a:pt x="123" y="36"/>
                        </a:cubicBezTo>
                        <a:cubicBezTo>
                          <a:pt x="123" y="36"/>
                          <a:pt x="123" y="36"/>
                          <a:pt x="123" y="36"/>
                        </a:cubicBezTo>
                        <a:cubicBezTo>
                          <a:pt x="116" y="28"/>
                          <a:pt x="116" y="15"/>
                          <a:pt x="125" y="8"/>
                        </a:cubicBezTo>
                        <a:cubicBezTo>
                          <a:pt x="125" y="8"/>
                          <a:pt x="125" y="8"/>
                          <a:pt x="125" y="8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3" y="66"/>
                          <a:pt x="222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2" y="382"/>
                          <a:pt x="177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0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8" y="698"/>
                          <a:pt x="25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5" y="698"/>
                          <a:pt x="8" y="694"/>
                          <a:pt x="4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69" name="Freeform 58"/>
                  <p:cNvSpPr>
                    <a:spLocks noChangeAspect="1"/>
                  </p:cNvSpPr>
                  <p:nvPr/>
                </p:nvSpPr>
                <p:spPr bwMode="auto">
                  <a:xfrm>
                    <a:off x="2116" y="1709"/>
                    <a:ext cx="284" cy="888"/>
                  </a:xfrm>
                  <a:custGeom>
                    <a:avLst/>
                    <a:gdLst>
                      <a:gd name="T0" fmla="*/ 5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2 w 223"/>
                      <a:gd name="T11" fmla="*/ 504 h 698"/>
                      <a:gd name="T12" fmla="*/ 132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4 w 223"/>
                      <a:gd name="T19" fmla="*/ 36 h 698"/>
                      <a:gd name="T20" fmla="*/ 124 w 223"/>
                      <a:gd name="T21" fmla="*/ 36 h 698"/>
                      <a:gd name="T22" fmla="*/ 125 w 223"/>
                      <a:gd name="T23" fmla="*/ 7 h 698"/>
                      <a:gd name="T24" fmla="*/ 125 w 223"/>
                      <a:gd name="T25" fmla="*/ 7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5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5" y="686"/>
                        </a:moveTo>
                        <a:cubicBezTo>
                          <a:pt x="0" y="676"/>
                          <a:pt x="5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6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2" y="504"/>
                        </a:cubicBezTo>
                        <a:cubicBezTo>
                          <a:pt x="132" y="504"/>
                          <a:pt x="132" y="504"/>
                          <a:pt x="132" y="504"/>
                        </a:cubicBezTo>
                        <a:cubicBezTo>
                          <a:pt x="164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4" y="80"/>
                          <a:pt x="124" y="36"/>
                        </a:cubicBezTo>
                        <a:cubicBezTo>
                          <a:pt x="124" y="36"/>
                          <a:pt x="124" y="36"/>
                          <a:pt x="124" y="36"/>
                        </a:cubicBezTo>
                        <a:cubicBezTo>
                          <a:pt x="116" y="27"/>
                          <a:pt x="117" y="15"/>
                          <a:pt x="125" y="7"/>
                        </a:cubicBezTo>
                        <a:cubicBezTo>
                          <a:pt x="125" y="7"/>
                          <a:pt x="125" y="7"/>
                          <a:pt x="125" y="7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4" y="65"/>
                          <a:pt x="223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3" y="382"/>
                          <a:pt x="178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1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9" y="697"/>
                          <a:pt x="26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6" y="698"/>
                          <a:pt x="8" y="693"/>
                          <a:pt x="5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70" name="Freeform 59"/>
                  <p:cNvSpPr>
                    <a:spLocks noChangeAspect="1"/>
                  </p:cNvSpPr>
                  <p:nvPr/>
                </p:nvSpPr>
                <p:spPr bwMode="auto">
                  <a:xfrm>
                    <a:off x="2197" y="1344"/>
                    <a:ext cx="193" cy="506"/>
                  </a:xfrm>
                  <a:custGeom>
                    <a:avLst/>
                    <a:gdLst>
                      <a:gd name="T0" fmla="*/ 49 w 152"/>
                      <a:gd name="T1" fmla="*/ 389 h 398"/>
                      <a:gd name="T2" fmla="*/ 55 w 152"/>
                      <a:gd name="T3" fmla="*/ 362 h 398"/>
                      <a:gd name="T4" fmla="*/ 55 w 152"/>
                      <a:gd name="T5" fmla="*/ 362 h 398"/>
                      <a:gd name="T6" fmla="*/ 101 w 152"/>
                      <a:gd name="T7" fmla="*/ 321 h 398"/>
                      <a:gd name="T8" fmla="*/ 101 w 152"/>
                      <a:gd name="T9" fmla="*/ 321 h 398"/>
                      <a:gd name="T10" fmla="*/ 112 w 152"/>
                      <a:gd name="T11" fmla="*/ 291 h 398"/>
                      <a:gd name="T12" fmla="*/ 112 w 152"/>
                      <a:gd name="T13" fmla="*/ 291 h 398"/>
                      <a:gd name="T14" fmla="*/ 104 w 152"/>
                      <a:gd name="T15" fmla="*/ 264 h 398"/>
                      <a:gd name="T16" fmla="*/ 104 w 152"/>
                      <a:gd name="T17" fmla="*/ 264 h 398"/>
                      <a:gd name="T18" fmla="*/ 81 w 152"/>
                      <a:gd name="T19" fmla="*/ 233 h 398"/>
                      <a:gd name="T20" fmla="*/ 81 w 152"/>
                      <a:gd name="T21" fmla="*/ 233 h 398"/>
                      <a:gd name="T22" fmla="*/ 21 w 152"/>
                      <a:gd name="T23" fmla="*/ 164 h 398"/>
                      <a:gd name="T24" fmla="*/ 21 w 152"/>
                      <a:gd name="T25" fmla="*/ 164 h 398"/>
                      <a:gd name="T26" fmla="*/ 0 w 152"/>
                      <a:gd name="T27" fmla="*/ 107 h 398"/>
                      <a:gd name="T28" fmla="*/ 0 w 152"/>
                      <a:gd name="T29" fmla="*/ 107 h 398"/>
                      <a:gd name="T30" fmla="*/ 21 w 152"/>
                      <a:gd name="T31" fmla="*/ 54 h 398"/>
                      <a:gd name="T32" fmla="*/ 21 w 152"/>
                      <a:gd name="T33" fmla="*/ 54 h 398"/>
                      <a:gd name="T34" fmla="*/ 83 w 152"/>
                      <a:gd name="T35" fmla="*/ 5 h 398"/>
                      <a:gd name="T36" fmla="*/ 83 w 152"/>
                      <a:gd name="T37" fmla="*/ 5 h 398"/>
                      <a:gd name="T38" fmla="*/ 83 w 152"/>
                      <a:gd name="T39" fmla="*/ 5 h 398"/>
                      <a:gd name="T40" fmla="*/ 110 w 152"/>
                      <a:gd name="T41" fmla="*/ 13 h 398"/>
                      <a:gd name="T42" fmla="*/ 110 w 152"/>
                      <a:gd name="T43" fmla="*/ 13 h 398"/>
                      <a:gd name="T44" fmla="*/ 103 w 152"/>
                      <a:gd name="T45" fmla="*/ 40 h 398"/>
                      <a:gd name="T46" fmla="*/ 103 w 152"/>
                      <a:gd name="T47" fmla="*/ 40 h 398"/>
                      <a:gd name="T48" fmla="*/ 52 w 152"/>
                      <a:gd name="T49" fmla="*/ 79 h 398"/>
                      <a:gd name="T50" fmla="*/ 52 w 152"/>
                      <a:gd name="T51" fmla="*/ 79 h 398"/>
                      <a:gd name="T52" fmla="*/ 40 w 152"/>
                      <a:gd name="T53" fmla="*/ 107 h 398"/>
                      <a:gd name="T54" fmla="*/ 40 w 152"/>
                      <a:gd name="T55" fmla="*/ 107 h 398"/>
                      <a:gd name="T56" fmla="*/ 48 w 152"/>
                      <a:gd name="T57" fmla="*/ 131 h 398"/>
                      <a:gd name="T58" fmla="*/ 48 w 152"/>
                      <a:gd name="T59" fmla="*/ 131 h 398"/>
                      <a:gd name="T60" fmla="*/ 70 w 152"/>
                      <a:gd name="T61" fmla="*/ 162 h 398"/>
                      <a:gd name="T62" fmla="*/ 70 w 152"/>
                      <a:gd name="T63" fmla="*/ 162 h 398"/>
                      <a:gd name="T64" fmla="*/ 131 w 152"/>
                      <a:gd name="T65" fmla="*/ 231 h 398"/>
                      <a:gd name="T66" fmla="*/ 131 w 152"/>
                      <a:gd name="T67" fmla="*/ 231 h 398"/>
                      <a:gd name="T68" fmla="*/ 152 w 152"/>
                      <a:gd name="T69" fmla="*/ 291 h 398"/>
                      <a:gd name="T70" fmla="*/ 152 w 152"/>
                      <a:gd name="T71" fmla="*/ 291 h 398"/>
                      <a:gd name="T72" fmla="*/ 134 w 152"/>
                      <a:gd name="T73" fmla="*/ 344 h 398"/>
                      <a:gd name="T74" fmla="*/ 134 w 152"/>
                      <a:gd name="T75" fmla="*/ 344 h 398"/>
                      <a:gd name="T76" fmla="*/ 77 w 152"/>
                      <a:gd name="T77" fmla="*/ 395 h 398"/>
                      <a:gd name="T78" fmla="*/ 77 w 152"/>
                      <a:gd name="T79" fmla="*/ 395 h 398"/>
                      <a:gd name="T80" fmla="*/ 66 w 152"/>
                      <a:gd name="T81" fmla="*/ 398 h 398"/>
                      <a:gd name="T82" fmla="*/ 66 w 152"/>
                      <a:gd name="T83" fmla="*/ 398 h 398"/>
                      <a:gd name="T84" fmla="*/ 49 w 152"/>
                      <a:gd name="T85" fmla="*/ 389 h 3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52" h="398">
                        <a:moveTo>
                          <a:pt x="49" y="389"/>
                        </a:moveTo>
                        <a:cubicBezTo>
                          <a:pt x="43" y="380"/>
                          <a:pt x="46" y="368"/>
                          <a:pt x="55" y="362"/>
                        </a:cubicBezTo>
                        <a:cubicBezTo>
                          <a:pt x="55" y="362"/>
                          <a:pt x="55" y="362"/>
                          <a:pt x="55" y="362"/>
                        </a:cubicBezTo>
                        <a:cubicBezTo>
                          <a:pt x="78" y="346"/>
                          <a:pt x="93" y="333"/>
                          <a:pt x="101" y="321"/>
                        </a:cubicBezTo>
                        <a:cubicBezTo>
                          <a:pt x="101" y="321"/>
                          <a:pt x="101" y="321"/>
                          <a:pt x="101" y="321"/>
                        </a:cubicBezTo>
                        <a:cubicBezTo>
                          <a:pt x="109" y="309"/>
                          <a:pt x="112" y="300"/>
                          <a:pt x="112" y="291"/>
                        </a:cubicBezTo>
                        <a:cubicBezTo>
                          <a:pt x="112" y="291"/>
                          <a:pt x="112" y="291"/>
                          <a:pt x="112" y="291"/>
                        </a:cubicBezTo>
                        <a:cubicBezTo>
                          <a:pt x="112" y="282"/>
                          <a:pt x="109" y="274"/>
                          <a:pt x="104" y="264"/>
                        </a:cubicBezTo>
                        <a:cubicBezTo>
                          <a:pt x="104" y="264"/>
                          <a:pt x="104" y="264"/>
                          <a:pt x="104" y="264"/>
                        </a:cubicBezTo>
                        <a:cubicBezTo>
                          <a:pt x="99" y="254"/>
                          <a:pt x="91" y="243"/>
                          <a:pt x="81" y="233"/>
                        </a:cubicBezTo>
                        <a:cubicBezTo>
                          <a:pt x="81" y="233"/>
                          <a:pt x="81" y="233"/>
                          <a:pt x="81" y="233"/>
                        </a:cubicBezTo>
                        <a:cubicBezTo>
                          <a:pt x="63" y="211"/>
                          <a:pt x="39" y="189"/>
                          <a:pt x="21" y="164"/>
                        </a:cubicBezTo>
                        <a:cubicBezTo>
                          <a:pt x="21" y="164"/>
                          <a:pt x="21" y="164"/>
                          <a:pt x="21" y="164"/>
                        </a:cubicBezTo>
                        <a:cubicBezTo>
                          <a:pt x="9" y="148"/>
                          <a:pt x="0" y="129"/>
                          <a:pt x="0" y="107"/>
                        </a:cubicBezTo>
                        <a:cubicBezTo>
                          <a:pt x="0" y="107"/>
                          <a:pt x="0" y="107"/>
                          <a:pt x="0" y="107"/>
                        </a:cubicBezTo>
                        <a:cubicBezTo>
                          <a:pt x="0" y="89"/>
                          <a:pt x="7" y="70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4" y="37"/>
                          <a:pt x="55" y="21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93" y="0"/>
                          <a:pt x="105" y="3"/>
                          <a:pt x="110" y="13"/>
                        </a:cubicBezTo>
                        <a:cubicBezTo>
                          <a:pt x="110" y="13"/>
                          <a:pt x="110" y="13"/>
                          <a:pt x="110" y="13"/>
                        </a:cubicBezTo>
                        <a:cubicBezTo>
                          <a:pt x="116" y="22"/>
                          <a:pt x="112" y="35"/>
                          <a:pt x="103" y="40"/>
                        </a:cubicBezTo>
                        <a:cubicBezTo>
                          <a:pt x="103" y="40"/>
                          <a:pt x="103" y="40"/>
                          <a:pt x="103" y="40"/>
                        </a:cubicBezTo>
                        <a:cubicBezTo>
                          <a:pt x="77" y="55"/>
                          <a:pt x="61" y="68"/>
                          <a:pt x="52" y="79"/>
                        </a:cubicBezTo>
                        <a:cubicBezTo>
                          <a:pt x="52" y="79"/>
                          <a:pt x="52" y="79"/>
                          <a:pt x="52" y="79"/>
                        </a:cubicBezTo>
                        <a:cubicBezTo>
                          <a:pt x="42" y="91"/>
                          <a:pt x="40" y="99"/>
                          <a:pt x="40" y="107"/>
                        </a:cubicBezTo>
                        <a:cubicBezTo>
                          <a:pt x="40" y="107"/>
                          <a:pt x="40" y="107"/>
                          <a:pt x="40" y="107"/>
                        </a:cubicBezTo>
                        <a:cubicBezTo>
                          <a:pt x="40" y="114"/>
                          <a:pt x="42" y="122"/>
                          <a:pt x="48" y="131"/>
                        </a:cubicBezTo>
                        <a:cubicBezTo>
                          <a:pt x="48" y="131"/>
                          <a:pt x="48" y="131"/>
                          <a:pt x="48" y="131"/>
                        </a:cubicBezTo>
                        <a:cubicBezTo>
                          <a:pt x="53" y="141"/>
                          <a:pt x="61" y="151"/>
                          <a:pt x="70" y="162"/>
                        </a:cubicBezTo>
                        <a:cubicBezTo>
                          <a:pt x="70" y="162"/>
                          <a:pt x="70" y="162"/>
                          <a:pt x="70" y="162"/>
                        </a:cubicBezTo>
                        <a:cubicBezTo>
                          <a:pt x="89" y="183"/>
                          <a:pt x="113" y="205"/>
                          <a:pt x="131" y="231"/>
                        </a:cubicBezTo>
                        <a:cubicBezTo>
                          <a:pt x="131" y="231"/>
                          <a:pt x="131" y="231"/>
                          <a:pt x="131" y="231"/>
                        </a:cubicBezTo>
                        <a:cubicBezTo>
                          <a:pt x="143" y="248"/>
                          <a:pt x="152" y="268"/>
                          <a:pt x="152" y="291"/>
                        </a:cubicBezTo>
                        <a:cubicBezTo>
                          <a:pt x="152" y="291"/>
                          <a:pt x="152" y="291"/>
                          <a:pt x="152" y="291"/>
                        </a:cubicBezTo>
                        <a:cubicBezTo>
                          <a:pt x="152" y="308"/>
                          <a:pt x="146" y="327"/>
                          <a:pt x="134" y="344"/>
                        </a:cubicBezTo>
                        <a:cubicBezTo>
                          <a:pt x="134" y="344"/>
                          <a:pt x="134" y="344"/>
                          <a:pt x="134" y="344"/>
                        </a:cubicBezTo>
                        <a:cubicBezTo>
                          <a:pt x="121" y="361"/>
                          <a:pt x="103" y="378"/>
                          <a:pt x="77" y="395"/>
                        </a:cubicBezTo>
                        <a:cubicBezTo>
                          <a:pt x="77" y="395"/>
                          <a:pt x="77" y="395"/>
                          <a:pt x="77" y="395"/>
                        </a:cubicBezTo>
                        <a:cubicBezTo>
                          <a:pt x="74" y="397"/>
                          <a:pt x="70" y="398"/>
                          <a:pt x="66" y="398"/>
                        </a:cubicBezTo>
                        <a:cubicBezTo>
                          <a:pt x="66" y="398"/>
                          <a:pt x="66" y="398"/>
                          <a:pt x="66" y="398"/>
                        </a:cubicBezTo>
                        <a:cubicBezTo>
                          <a:pt x="60" y="398"/>
                          <a:pt x="53" y="395"/>
                          <a:pt x="49" y="389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44" name="Group 3"/>
              <p:cNvGrpSpPr>
                <a:grpSpLocks noChangeAspect="1"/>
              </p:cNvGrpSpPr>
              <p:nvPr/>
            </p:nvGrpSpPr>
            <p:grpSpPr bwMode="auto">
              <a:xfrm>
                <a:off x="5299326" y="5742864"/>
                <a:ext cx="1282449" cy="396448"/>
                <a:chOff x="300" y="1356"/>
                <a:chExt cx="5124" cy="1584"/>
              </a:xfrm>
            </p:grpSpPr>
            <p:grpSp>
              <p:nvGrpSpPr>
                <p:cNvPr id="202" name="Group 4"/>
                <p:cNvGrpSpPr>
                  <a:grpSpLocks noChangeAspect="1"/>
                </p:cNvGrpSpPr>
                <p:nvPr/>
              </p:nvGrpSpPr>
              <p:grpSpPr bwMode="auto">
                <a:xfrm>
                  <a:off x="300" y="1356"/>
                  <a:ext cx="1269" cy="1584"/>
                  <a:chOff x="300" y="1362"/>
                  <a:chExt cx="1269" cy="1584"/>
                </a:xfrm>
              </p:grpSpPr>
              <p:sp>
                <p:nvSpPr>
                  <p:cNvPr id="247" name="Freeform 5"/>
                  <p:cNvSpPr>
                    <a:spLocks noChangeAspect="1"/>
                  </p:cNvSpPr>
                  <p:nvPr/>
                </p:nvSpPr>
                <p:spPr bwMode="auto">
                  <a:xfrm>
                    <a:off x="713" y="2554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48" name="Freeform 6"/>
                  <p:cNvSpPr>
                    <a:spLocks noChangeAspect="1"/>
                  </p:cNvSpPr>
                  <p:nvPr/>
                </p:nvSpPr>
                <p:spPr bwMode="auto">
                  <a:xfrm>
                    <a:off x="991" y="2538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49" name="Freeform 7"/>
                  <p:cNvSpPr>
                    <a:spLocks noChangeAspect="1"/>
                  </p:cNvSpPr>
                  <p:nvPr/>
                </p:nvSpPr>
                <p:spPr bwMode="auto">
                  <a:xfrm>
                    <a:off x="300" y="2084"/>
                    <a:ext cx="295" cy="328"/>
                  </a:xfrm>
                  <a:custGeom>
                    <a:avLst/>
                    <a:gdLst>
                      <a:gd name="T0" fmla="*/ 205 w 232"/>
                      <a:gd name="T1" fmla="*/ 258 h 258"/>
                      <a:gd name="T2" fmla="*/ 149 w 232"/>
                      <a:gd name="T3" fmla="*/ 230 h 258"/>
                      <a:gd name="T4" fmla="*/ 149 w 232"/>
                      <a:gd name="T5" fmla="*/ 230 h 258"/>
                      <a:gd name="T6" fmla="*/ 87 w 232"/>
                      <a:gd name="T7" fmla="*/ 179 h 258"/>
                      <a:gd name="T8" fmla="*/ 87 w 232"/>
                      <a:gd name="T9" fmla="*/ 179 h 258"/>
                      <a:gd name="T10" fmla="*/ 2 w 232"/>
                      <a:gd name="T11" fmla="*/ 24 h 258"/>
                      <a:gd name="T12" fmla="*/ 2 w 232"/>
                      <a:gd name="T13" fmla="*/ 24 h 258"/>
                      <a:gd name="T14" fmla="*/ 19 w 232"/>
                      <a:gd name="T15" fmla="*/ 1 h 258"/>
                      <a:gd name="T16" fmla="*/ 19 w 232"/>
                      <a:gd name="T17" fmla="*/ 1 h 258"/>
                      <a:gd name="T18" fmla="*/ 41 w 232"/>
                      <a:gd name="T19" fmla="*/ 19 h 258"/>
                      <a:gd name="T20" fmla="*/ 41 w 232"/>
                      <a:gd name="T21" fmla="*/ 19 h 258"/>
                      <a:gd name="T22" fmla="*/ 89 w 232"/>
                      <a:gd name="T23" fmla="*/ 121 h 258"/>
                      <a:gd name="T24" fmla="*/ 89 w 232"/>
                      <a:gd name="T25" fmla="*/ 121 h 258"/>
                      <a:gd name="T26" fmla="*/ 171 w 232"/>
                      <a:gd name="T27" fmla="*/ 197 h 258"/>
                      <a:gd name="T28" fmla="*/ 171 w 232"/>
                      <a:gd name="T29" fmla="*/ 197 h 258"/>
                      <a:gd name="T30" fmla="*/ 215 w 232"/>
                      <a:gd name="T31" fmla="*/ 219 h 258"/>
                      <a:gd name="T32" fmla="*/ 215 w 232"/>
                      <a:gd name="T33" fmla="*/ 219 h 258"/>
                      <a:gd name="T34" fmla="*/ 229 w 232"/>
                      <a:gd name="T35" fmla="*/ 244 h 258"/>
                      <a:gd name="T36" fmla="*/ 229 w 232"/>
                      <a:gd name="T37" fmla="*/ 244 h 258"/>
                      <a:gd name="T38" fmla="*/ 210 w 232"/>
                      <a:gd name="T39" fmla="*/ 258 h 258"/>
                      <a:gd name="T40" fmla="*/ 210 w 232"/>
                      <a:gd name="T41" fmla="*/ 258 h 258"/>
                      <a:gd name="T42" fmla="*/ 205 w 232"/>
                      <a:gd name="T43" fmla="*/ 258 h 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32" h="258">
                        <a:moveTo>
                          <a:pt x="205" y="258"/>
                        </a:moveTo>
                        <a:cubicBezTo>
                          <a:pt x="188" y="253"/>
                          <a:pt x="169" y="244"/>
                          <a:pt x="149" y="230"/>
                        </a:cubicBezTo>
                        <a:cubicBezTo>
                          <a:pt x="149" y="230"/>
                          <a:pt x="149" y="230"/>
                          <a:pt x="149" y="230"/>
                        </a:cubicBezTo>
                        <a:cubicBezTo>
                          <a:pt x="129" y="217"/>
                          <a:pt x="107" y="199"/>
                          <a:pt x="87" y="179"/>
                        </a:cubicBezTo>
                        <a:cubicBezTo>
                          <a:pt x="87" y="179"/>
                          <a:pt x="87" y="179"/>
                          <a:pt x="87" y="179"/>
                        </a:cubicBezTo>
                        <a:cubicBezTo>
                          <a:pt x="46" y="137"/>
                          <a:pt x="10" y="8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0" y="13"/>
                          <a:pt x="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30" y="0"/>
                          <a:pt x="40" y="8"/>
                          <a:pt x="41" y="19"/>
                        </a:cubicBezTo>
                        <a:cubicBezTo>
                          <a:pt x="41" y="19"/>
                          <a:pt x="41" y="19"/>
                          <a:pt x="41" y="19"/>
                        </a:cubicBezTo>
                        <a:cubicBezTo>
                          <a:pt x="46" y="54"/>
                          <a:pt x="64" y="89"/>
                          <a:pt x="89" y="121"/>
                        </a:cubicBezTo>
                        <a:cubicBezTo>
                          <a:pt x="89" y="121"/>
                          <a:pt x="89" y="121"/>
                          <a:pt x="89" y="121"/>
                        </a:cubicBezTo>
                        <a:cubicBezTo>
                          <a:pt x="113" y="152"/>
                          <a:pt x="144" y="179"/>
                          <a:pt x="171" y="197"/>
                        </a:cubicBezTo>
                        <a:cubicBezTo>
                          <a:pt x="171" y="197"/>
                          <a:pt x="171" y="197"/>
                          <a:pt x="171" y="197"/>
                        </a:cubicBezTo>
                        <a:cubicBezTo>
                          <a:pt x="189" y="209"/>
                          <a:pt x="205" y="216"/>
                          <a:pt x="215" y="219"/>
                        </a:cubicBezTo>
                        <a:cubicBezTo>
                          <a:pt x="215" y="219"/>
                          <a:pt x="215" y="219"/>
                          <a:pt x="215" y="219"/>
                        </a:cubicBezTo>
                        <a:cubicBezTo>
                          <a:pt x="226" y="222"/>
                          <a:pt x="232" y="233"/>
                          <a:pt x="229" y="244"/>
                        </a:cubicBezTo>
                        <a:cubicBezTo>
                          <a:pt x="229" y="244"/>
                          <a:pt x="229" y="244"/>
                          <a:pt x="229" y="244"/>
                        </a:cubicBezTo>
                        <a:cubicBezTo>
                          <a:pt x="227" y="253"/>
                          <a:pt x="219" y="258"/>
                          <a:pt x="210" y="258"/>
                        </a:cubicBezTo>
                        <a:cubicBezTo>
                          <a:pt x="210" y="258"/>
                          <a:pt x="210" y="258"/>
                          <a:pt x="210" y="258"/>
                        </a:cubicBezTo>
                        <a:cubicBezTo>
                          <a:pt x="208" y="258"/>
                          <a:pt x="207" y="258"/>
                          <a:pt x="205" y="258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50" name="Freeform 8"/>
                  <p:cNvSpPr>
                    <a:spLocks noChangeAspect="1"/>
                  </p:cNvSpPr>
                  <p:nvPr/>
                </p:nvSpPr>
                <p:spPr bwMode="auto">
                  <a:xfrm>
                    <a:off x="1274" y="2084"/>
                    <a:ext cx="295" cy="328"/>
                  </a:xfrm>
                  <a:custGeom>
                    <a:avLst/>
                    <a:gdLst>
                      <a:gd name="T0" fmla="*/ 205 w 232"/>
                      <a:gd name="T1" fmla="*/ 258 h 258"/>
                      <a:gd name="T2" fmla="*/ 149 w 232"/>
                      <a:gd name="T3" fmla="*/ 230 h 258"/>
                      <a:gd name="T4" fmla="*/ 149 w 232"/>
                      <a:gd name="T5" fmla="*/ 230 h 258"/>
                      <a:gd name="T6" fmla="*/ 87 w 232"/>
                      <a:gd name="T7" fmla="*/ 179 h 258"/>
                      <a:gd name="T8" fmla="*/ 87 w 232"/>
                      <a:gd name="T9" fmla="*/ 179 h 258"/>
                      <a:gd name="T10" fmla="*/ 2 w 232"/>
                      <a:gd name="T11" fmla="*/ 24 h 258"/>
                      <a:gd name="T12" fmla="*/ 2 w 232"/>
                      <a:gd name="T13" fmla="*/ 24 h 258"/>
                      <a:gd name="T14" fmla="*/ 19 w 232"/>
                      <a:gd name="T15" fmla="*/ 1 h 258"/>
                      <a:gd name="T16" fmla="*/ 19 w 232"/>
                      <a:gd name="T17" fmla="*/ 1 h 258"/>
                      <a:gd name="T18" fmla="*/ 41 w 232"/>
                      <a:gd name="T19" fmla="*/ 19 h 258"/>
                      <a:gd name="T20" fmla="*/ 41 w 232"/>
                      <a:gd name="T21" fmla="*/ 19 h 258"/>
                      <a:gd name="T22" fmla="*/ 89 w 232"/>
                      <a:gd name="T23" fmla="*/ 121 h 258"/>
                      <a:gd name="T24" fmla="*/ 89 w 232"/>
                      <a:gd name="T25" fmla="*/ 121 h 258"/>
                      <a:gd name="T26" fmla="*/ 171 w 232"/>
                      <a:gd name="T27" fmla="*/ 197 h 258"/>
                      <a:gd name="T28" fmla="*/ 171 w 232"/>
                      <a:gd name="T29" fmla="*/ 197 h 258"/>
                      <a:gd name="T30" fmla="*/ 215 w 232"/>
                      <a:gd name="T31" fmla="*/ 219 h 258"/>
                      <a:gd name="T32" fmla="*/ 215 w 232"/>
                      <a:gd name="T33" fmla="*/ 219 h 258"/>
                      <a:gd name="T34" fmla="*/ 229 w 232"/>
                      <a:gd name="T35" fmla="*/ 244 h 258"/>
                      <a:gd name="T36" fmla="*/ 229 w 232"/>
                      <a:gd name="T37" fmla="*/ 244 h 258"/>
                      <a:gd name="T38" fmla="*/ 210 w 232"/>
                      <a:gd name="T39" fmla="*/ 258 h 258"/>
                      <a:gd name="T40" fmla="*/ 210 w 232"/>
                      <a:gd name="T41" fmla="*/ 258 h 258"/>
                      <a:gd name="T42" fmla="*/ 205 w 232"/>
                      <a:gd name="T43" fmla="*/ 258 h 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32" h="258">
                        <a:moveTo>
                          <a:pt x="205" y="258"/>
                        </a:moveTo>
                        <a:cubicBezTo>
                          <a:pt x="188" y="253"/>
                          <a:pt x="169" y="244"/>
                          <a:pt x="149" y="230"/>
                        </a:cubicBezTo>
                        <a:cubicBezTo>
                          <a:pt x="149" y="230"/>
                          <a:pt x="149" y="230"/>
                          <a:pt x="149" y="230"/>
                        </a:cubicBezTo>
                        <a:cubicBezTo>
                          <a:pt x="129" y="217"/>
                          <a:pt x="107" y="199"/>
                          <a:pt x="87" y="179"/>
                        </a:cubicBezTo>
                        <a:cubicBezTo>
                          <a:pt x="87" y="179"/>
                          <a:pt x="87" y="179"/>
                          <a:pt x="87" y="179"/>
                        </a:cubicBezTo>
                        <a:cubicBezTo>
                          <a:pt x="46" y="137"/>
                          <a:pt x="10" y="8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0" y="13"/>
                          <a:pt x="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30" y="0"/>
                          <a:pt x="40" y="8"/>
                          <a:pt x="41" y="19"/>
                        </a:cubicBezTo>
                        <a:cubicBezTo>
                          <a:pt x="41" y="19"/>
                          <a:pt x="41" y="19"/>
                          <a:pt x="41" y="19"/>
                        </a:cubicBezTo>
                        <a:cubicBezTo>
                          <a:pt x="46" y="54"/>
                          <a:pt x="64" y="89"/>
                          <a:pt x="89" y="121"/>
                        </a:cubicBezTo>
                        <a:cubicBezTo>
                          <a:pt x="89" y="121"/>
                          <a:pt x="89" y="121"/>
                          <a:pt x="89" y="121"/>
                        </a:cubicBezTo>
                        <a:cubicBezTo>
                          <a:pt x="113" y="152"/>
                          <a:pt x="144" y="179"/>
                          <a:pt x="171" y="197"/>
                        </a:cubicBezTo>
                        <a:cubicBezTo>
                          <a:pt x="171" y="197"/>
                          <a:pt x="171" y="197"/>
                          <a:pt x="171" y="197"/>
                        </a:cubicBezTo>
                        <a:cubicBezTo>
                          <a:pt x="189" y="209"/>
                          <a:pt x="205" y="216"/>
                          <a:pt x="215" y="219"/>
                        </a:cubicBezTo>
                        <a:cubicBezTo>
                          <a:pt x="215" y="219"/>
                          <a:pt x="215" y="219"/>
                          <a:pt x="215" y="219"/>
                        </a:cubicBezTo>
                        <a:cubicBezTo>
                          <a:pt x="226" y="222"/>
                          <a:pt x="232" y="233"/>
                          <a:pt x="229" y="244"/>
                        </a:cubicBezTo>
                        <a:cubicBezTo>
                          <a:pt x="229" y="244"/>
                          <a:pt x="229" y="244"/>
                          <a:pt x="229" y="244"/>
                        </a:cubicBezTo>
                        <a:cubicBezTo>
                          <a:pt x="227" y="253"/>
                          <a:pt x="219" y="258"/>
                          <a:pt x="210" y="258"/>
                        </a:cubicBezTo>
                        <a:cubicBezTo>
                          <a:pt x="210" y="258"/>
                          <a:pt x="210" y="258"/>
                          <a:pt x="210" y="258"/>
                        </a:cubicBezTo>
                        <a:cubicBezTo>
                          <a:pt x="208" y="258"/>
                          <a:pt x="207" y="258"/>
                          <a:pt x="205" y="258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251" name="Group 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540" y="1728"/>
                    <a:ext cx="777" cy="851"/>
                    <a:chOff x="2309" y="1583"/>
                    <a:chExt cx="1446" cy="1583"/>
                  </a:xfrm>
                </p:grpSpPr>
                <p:sp>
                  <p:nvSpPr>
                    <p:cNvPr id="256" name="Freeform 10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595" y="1583"/>
                      <a:ext cx="1160" cy="1583"/>
                    </a:xfrm>
                    <a:custGeom>
                      <a:avLst/>
                      <a:gdLst>
                        <a:gd name="T0" fmla="*/ 0 w 491"/>
                        <a:gd name="T1" fmla="*/ 670 h 670"/>
                        <a:gd name="T2" fmla="*/ 370 w 491"/>
                        <a:gd name="T3" fmla="*/ 670 h 670"/>
                        <a:gd name="T4" fmla="*/ 491 w 491"/>
                        <a:gd name="T5" fmla="*/ 335 h 670"/>
                        <a:gd name="T6" fmla="*/ 370 w 491"/>
                        <a:gd name="T7" fmla="*/ 0 h 670"/>
                        <a:gd name="T8" fmla="*/ 0 w 491"/>
                        <a:gd name="T9" fmla="*/ 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91" h="670">
                          <a:moveTo>
                            <a:pt x="0" y="670"/>
                          </a:moveTo>
                          <a:cubicBezTo>
                            <a:pt x="370" y="670"/>
                            <a:pt x="370" y="670"/>
                            <a:pt x="370" y="670"/>
                          </a:cubicBezTo>
                          <a:cubicBezTo>
                            <a:pt x="437" y="670"/>
                            <a:pt x="491" y="520"/>
                            <a:pt x="491" y="335"/>
                          </a:cubicBezTo>
                          <a:cubicBezTo>
                            <a:pt x="491" y="150"/>
                            <a:pt x="437" y="0"/>
                            <a:pt x="370" y="0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</a:path>
                      </a:pathLst>
                    </a:custGeom>
                    <a:solidFill>
                      <a:srgbClr val="FFF5EE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7" name="Freeform 1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309" y="1583"/>
                      <a:ext cx="571" cy="1583"/>
                    </a:xfrm>
                    <a:custGeom>
                      <a:avLst/>
                      <a:gdLst>
                        <a:gd name="T0" fmla="*/ 121 w 242"/>
                        <a:gd name="T1" fmla="*/ 670 h 670"/>
                        <a:gd name="T2" fmla="*/ 242 w 242"/>
                        <a:gd name="T3" fmla="*/ 335 h 670"/>
                        <a:gd name="T4" fmla="*/ 121 w 242"/>
                        <a:gd name="T5" fmla="*/ 0 h 670"/>
                        <a:gd name="T6" fmla="*/ 0 w 242"/>
                        <a:gd name="T7" fmla="*/ 335 h 670"/>
                        <a:gd name="T8" fmla="*/ 0 w 242"/>
                        <a:gd name="T9" fmla="*/ 335 h 670"/>
                        <a:gd name="T10" fmla="*/ 121 w 242"/>
                        <a:gd name="T11" fmla="*/ 67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42" h="670">
                          <a:moveTo>
                            <a:pt x="121" y="670"/>
                          </a:moveTo>
                          <a:cubicBezTo>
                            <a:pt x="188" y="670"/>
                            <a:pt x="242" y="520"/>
                            <a:pt x="242" y="335"/>
                          </a:cubicBezTo>
                          <a:cubicBezTo>
                            <a:pt x="242" y="150"/>
                            <a:pt x="188" y="0"/>
                            <a:pt x="121" y="0"/>
                          </a:cubicBezTo>
                          <a:cubicBezTo>
                            <a:pt x="54" y="0"/>
                            <a:pt x="0" y="150"/>
                            <a:pt x="0" y="335"/>
                          </a:cubicBezTo>
                          <a:cubicBezTo>
                            <a:pt x="0" y="335"/>
                            <a:pt x="0" y="335"/>
                            <a:pt x="0" y="335"/>
                          </a:cubicBezTo>
                          <a:cubicBezTo>
                            <a:pt x="0" y="520"/>
                            <a:pt x="54" y="670"/>
                            <a:pt x="121" y="67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52" name="Freeform 12"/>
                  <p:cNvSpPr>
                    <a:spLocks noChangeAspect="1"/>
                  </p:cNvSpPr>
                  <p:nvPr/>
                </p:nvSpPr>
                <p:spPr bwMode="auto">
                  <a:xfrm>
                    <a:off x="754" y="1376"/>
                    <a:ext cx="195" cy="508"/>
                  </a:xfrm>
                  <a:custGeom>
                    <a:avLst/>
                    <a:gdLst>
                      <a:gd name="T0" fmla="*/ 50 w 153"/>
                      <a:gd name="T1" fmla="*/ 390 h 399"/>
                      <a:gd name="T2" fmla="*/ 56 w 153"/>
                      <a:gd name="T3" fmla="*/ 362 h 399"/>
                      <a:gd name="T4" fmla="*/ 56 w 153"/>
                      <a:gd name="T5" fmla="*/ 362 h 399"/>
                      <a:gd name="T6" fmla="*/ 102 w 153"/>
                      <a:gd name="T7" fmla="*/ 321 h 399"/>
                      <a:gd name="T8" fmla="*/ 102 w 153"/>
                      <a:gd name="T9" fmla="*/ 321 h 399"/>
                      <a:gd name="T10" fmla="*/ 113 w 153"/>
                      <a:gd name="T11" fmla="*/ 291 h 399"/>
                      <a:gd name="T12" fmla="*/ 113 w 153"/>
                      <a:gd name="T13" fmla="*/ 291 h 399"/>
                      <a:gd name="T14" fmla="*/ 105 w 153"/>
                      <a:gd name="T15" fmla="*/ 264 h 399"/>
                      <a:gd name="T16" fmla="*/ 105 w 153"/>
                      <a:gd name="T17" fmla="*/ 264 h 399"/>
                      <a:gd name="T18" fmla="*/ 82 w 153"/>
                      <a:gd name="T19" fmla="*/ 233 h 399"/>
                      <a:gd name="T20" fmla="*/ 82 w 153"/>
                      <a:gd name="T21" fmla="*/ 233 h 399"/>
                      <a:gd name="T22" fmla="*/ 22 w 153"/>
                      <a:gd name="T23" fmla="*/ 165 h 399"/>
                      <a:gd name="T24" fmla="*/ 22 w 153"/>
                      <a:gd name="T25" fmla="*/ 165 h 399"/>
                      <a:gd name="T26" fmla="*/ 1 w 153"/>
                      <a:gd name="T27" fmla="*/ 107 h 399"/>
                      <a:gd name="T28" fmla="*/ 1 w 153"/>
                      <a:gd name="T29" fmla="*/ 107 h 399"/>
                      <a:gd name="T30" fmla="*/ 21 w 153"/>
                      <a:gd name="T31" fmla="*/ 54 h 399"/>
                      <a:gd name="T32" fmla="*/ 21 w 153"/>
                      <a:gd name="T33" fmla="*/ 54 h 399"/>
                      <a:gd name="T34" fmla="*/ 84 w 153"/>
                      <a:gd name="T35" fmla="*/ 6 h 399"/>
                      <a:gd name="T36" fmla="*/ 84 w 153"/>
                      <a:gd name="T37" fmla="*/ 6 h 399"/>
                      <a:gd name="T38" fmla="*/ 111 w 153"/>
                      <a:gd name="T39" fmla="*/ 13 h 399"/>
                      <a:gd name="T40" fmla="*/ 111 w 153"/>
                      <a:gd name="T41" fmla="*/ 13 h 399"/>
                      <a:gd name="T42" fmla="*/ 104 w 153"/>
                      <a:gd name="T43" fmla="*/ 41 h 399"/>
                      <a:gd name="T44" fmla="*/ 104 w 153"/>
                      <a:gd name="T45" fmla="*/ 41 h 399"/>
                      <a:gd name="T46" fmla="*/ 52 w 153"/>
                      <a:gd name="T47" fmla="*/ 80 h 399"/>
                      <a:gd name="T48" fmla="*/ 52 w 153"/>
                      <a:gd name="T49" fmla="*/ 80 h 399"/>
                      <a:gd name="T50" fmla="*/ 41 w 153"/>
                      <a:gd name="T51" fmla="*/ 107 h 399"/>
                      <a:gd name="T52" fmla="*/ 41 w 153"/>
                      <a:gd name="T53" fmla="*/ 107 h 399"/>
                      <a:gd name="T54" fmla="*/ 48 w 153"/>
                      <a:gd name="T55" fmla="*/ 132 h 399"/>
                      <a:gd name="T56" fmla="*/ 48 w 153"/>
                      <a:gd name="T57" fmla="*/ 132 h 399"/>
                      <a:gd name="T58" fmla="*/ 71 w 153"/>
                      <a:gd name="T59" fmla="*/ 162 h 399"/>
                      <a:gd name="T60" fmla="*/ 71 w 153"/>
                      <a:gd name="T61" fmla="*/ 162 h 399"/>
                      <a:gd name="T62" fmla="*/ 132 w 153"/>
                      <a:gd name="T63" fmla="*/ 232 h 399"/>
                      <a:gd name="T64" fmla="*/ 132 w 153"/>
                      <a:gd name="T65" fmla="*/ 232 h 399"/>
                      <a:gd name="T66" fmla="*/ 153 w 153"/>
                      <a:gd name="T67" fmla="*/ 291 h 399"/>
                      <a:gd name="T68" fmla="*/ 153 w 153"/>
                      <a:gd name="T69" fmla="*/ 291 h 399"/>
                      <a:gd name="T70" fmla="*/ 134 w 153"/>
                      <a:gd name="T71" fmla="*/ 345 h 399"/>
                      <a:gd name="T72" fmla="*/ 134 w 153"/>
                      <a:gd name="T73" fmla="*/ 345 h 399"/>
                      <a:gd name="T74" fmla="*/ 78 w 153"/>
                      <a:gd name="T75" fmla="*/ 396 h 399"/>
                      <a:gd name="T76" fmla="*/ 78 w 153"/>
                      <a:gd name="T77" fmla="*/ 396 h 399"/>
                      <a:gd name="T78" fmla="*/ 67 w 153"/>
                      <a:gd name="T79" fmla="*/ 399 h 399"/>
                      <a:gd name="T80" fmla="*/ 67 w 153"/>
                      <a:gd name="T81" fmla="*/ 399 h 399"/>
                      <a:gd name="T82" fmla="*/ 50 w 153"/>
                      <a:gd name="T83" fmla="*/ 390 h 3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3" h="399">
                        <a:moveTo>
                          <a:pt x="50" y="390"/>
                        </a:moveTo>
                        <a:cubicBezTo>
                          <a:pt x="44" y="381"/>
                          <a:pt x="46" y="368"/>
                          <a:pt x="56" y="362"/>
                        </a:cubicBezTo>
                        <a:cubicBezTo>
                          <a:pt x="56" y="362"/>
                          <a:pt x="56" y="362"/>
                          <a:pt x="56" y="362"/>
                        </a:cubicBezTo>
                        <a:cubicBezTo>
                          <a:pt x="79" y="347"/>
                          <a:pt x="93" y="333"/>
                          <a:pt x="102" y="321"/>
                        </a:cubicBezTo>
                        <a:cubicBezTo>
                          <a:pt x="102" y="321"/>
                          <a:pt x="102" y="321"/>
                          <a:pt x="102" y="321"/>
                        </a:cubicBezTo>
                        <a:cubicBezTo>
                          <a:pt x="110" y="309"/>
                          <a:pt x="113" y="300"/>
                          <a:pt x="113" y="291"/>
                        </a:cubicBezTo>
                        <a:cubicBezTo>
                          <a:pt x="113" y="291"/>
                          <a:pt x="113" y="291"/>
                          <a:pt x="113" y="291"/>
                        </a:cubicBezTo>
                        <a:cubicBezTo>
                          <a:pt x="113" y="283"/>
                          <a:pt x="110" y="274"/>
                          <a:pt x="105" y="264"/>
                        </a:cubicBezTo>
                        <a:cubicBezTo>
                          <a:pt x="105" y="264"/>
                          <a:pt x="105" y="264"/>
                          <a:pt x="105" y="264"/>
                        </a:cubicBezTo>
                        <a:cubicBezTo>
                          <a:pt x="100" y="254"/>
                          <a:pt x="92" y="244"/>
                          <a:pt x="82" y="233"/>
                        </a:cubicBezTo>
                        <a:cubicBezTo>
                          <a:pt x="82" y="233"/>
                          <a:pt x="82" y="233"/>
                          <a:pt x="82" y="233"/>
                        </a:cubicBezTo>
                        <a:cubicBezTo>
                          <a:pt x="64" y="212"/>
                          <a:pt x="39" y="190"/>
                          <a:pt x="22" y="165"/>
                        </a:cubicBezTo>
                        <a:cubicBezTo>
                          <a:pt x="22" y="165"/>
                          <a:pt x="22" y="165"/>
                          <a:pt x="22" y="165"/>
                        </a:cubicBezTo>
                        <a:cubicBezTo>
                          <a:pt x="10" y="148"/>
                          <a:pt x="1" y="129"/>
                          <a:pt x="1" y="107"/>
                        </a:cubicBezTo>
                        <a:cubicBezTo>
                          <a:pt x="1" y="107"/>
                          <a:pt x="1" y="107"/>
                          <a:pt x="1" y="107"/>
                        </a:cubicBezTo>
                        <a:cubicBezTo>
                          <a:pt x="0" y="89"/>
                          <a:pt x="8" y="71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5" y="38"/>
                          <a:pt x="55" y="22"/>
                          <a:pt x="84" y="6"/>
                        </a:cubicBezTo>
                        <a:cubicBezTo>
                          <a:pt x="84" y="6"/>
                          <a:pt x="84" y="6"/>
                          <a:pt x="84" y="6"/>
                        </a:cubicBezTo>
                        <a:cubicBezTo>
                          <a:pt x="93" y="0"/>
                          <a:pt x="106" y="4"/>
                          <a:pt x="111" y="13"/>
                        </a:cubicBezTo>
                        <a:cubicBezTo>
                          <a:pt x="111" y="13"/>
                          <a:pt x="111" y="13"/>
                          <a:pt x="111" y="13"/>
                        </a:cubicBezTo>
                        <a:cubicBezTo>
                          <a:pt x="117" y="23"/>
                          <a:pt x="113" y="35"/>
                          <a:pt x="104" y="41"/>
                        </a:cubicBezTo>
                        <a:cubicBezTo>
                          <a:pt x="104" y="41"/>
                          <a:pt x="104" y="41"/>
                          <a:pt x="104" y="41"/>
                        </a:cubicBezTo>
                        <a:cubicBezTo>
                          <a:pt x="78" y="55"/>
                          <a:pt x="62" y="69"/>
                          <a:pt x="52" y="80"/>
                        </a:cubicBezTo>
                        <a:cubicBezTo>
                          <a:pt x="52" y="80"/>
                          <a:pt x="52" y="80"/>
                          <a:pt x="52" y="80"/>
                        </a:cubicBezTo>
                        <a:cubicBezTo>
                          <a:pt x="43" y="91"/>
                          <a:pt x="41" y="99"/>
                          <a:pt x="41" y="107"/>
                        </a:cubicBezTo>
                        <a:cubicBezTo>
                          <a:pt x="41" y="107"/>
                          <a:pt x="41" y="107"/>
                          <a:pt x="41" y="107"/>
                        </a:cubicBezTo>
                        <a:cubicBezTo>
                          <a:pt x="41" y="115"/>
                          <a:pt x="43" y="123"/>
                          <a:pt x="48" y="132"/>
                        </a:cubicBezTo>
                        <a:cubicBezTo>
                          <a:pt x="48" y="132"/>
                          <a:pt x="48" y="132"/>
                          <a:pt x="48" y="132"/>
                        </a:cubicBezTo>
                        <a:cubicBezTo>
                          <a:pt x="54" y="141"/>
                          <a:pt x="62" y="152"/>
                          <a:pt x="71" y="162"/>
                        </a:cubicBezTo>
                        <a:cubicBezTo>
                          <a:pt x="71" y="162"/>
                          <a:pt x="71" y="162"/>
                          <a:pt x="71" y="162"/>
                        </a:cubicBezTo>
                        <a:cubicBezTo>
                          <a:pt x="90" y="183"/>
                          <a:pt x="114" y="206"/>
                          <a:pt x="132" y="232"/>
                        </a:cubicBezTo>
                        <a:cubicBezTo>
                          <a:pt x="132" y="232"/>
                          <a:pt x="132" y="232"/>
                          <a:pt x="132" y="232"/>
                        </a:cubicBezTo>
                        <a:cubicBezTo>
                          <a:pt x="144" y="249"/>
                          <a:pt x="153" y="269"/>
                          <a:pt x="153" y="291"/>
                        </a:cubicBezTo>
                        <a:cubicBezTo>
                          <a:pt x="153" y="291"/>
                          <a:pt x="153" y="291"/>
                          <a:pt x="153" y="291"/>
                        </a:cubicBezTo>
                        <a:cubicBezTo>
                          <a:pt x="153" y="309"/>
                          <a:pt x="147" y="327"/>
                          <a:pt x="134" y="345"/>
                        </a:cubicBezTo>
                        <a:cubicBezTo>
                          <a:pt x="134" y="345"/>
                          <a:pt x="134" y="345"/>
                          <a:pt x="134" y="345"/>
                        </a:cubicBezTo>
                        <a:cubicBezTo>
                          <a:pt x="122" y="362"/>
                          <a:pt x="103" y="379"/>
                          <a:pt x="78" y="396"/>
                        </a:cubicBezTo>
                        <a:cubicBezTo>
                          <a:pt x="78" y="396"/>
                          <a:pt x="78" y="396"/>
                          <a:pt x="78" y="396"/>
                        </a:cubicBezTo>
                        <a:cubicBezTo>
                          <a:pt x="74" y="398"/>
                          <a:pt x="71" y="399"/>
                          <a:pt x="67" y="399"/>
                        </a:cubicBezTo>
                        <a:cubicBezTo>
                          <a:pt x="67" y="399"/>
                          <a:pt x="67" y="399"/>
                          <a:pt x="67" y="399"/>
                        </a:cubicBezTo>
                        <a:cubicBezTo>
                          <a:pt x="60" y="399"/>
                          <a:pt x="54" y="396"/>
                          <a:pt x="50" y="39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53" name="Freeform 13"/>
                  <p:cNvSpPr>
                    <a:spLocks noChangeAspect="1"/>
                  </p:cNvSpPr>
                  <p:nvPr/>
                </p:nvSpPr>
                <p:spPr bwMode="auto">
                  <a:xfrm>
                    <a:off x="800" y="1720"/>
                    <a:ext cx="284" cy="888"/>
                  </a:xfrm>
                  <a:custGeom>
                    <a:avLst/>
                    <a:gdLst>
                      <a:gd name="T0" fmla="*/ 4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1 w 223"/>
                      <a:gd name="T11" fmla="*/ 504 h 698"/>
                      <a:gd name="T12" fmla="*/ 131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3 w 223"/>
                      <a:gd name="T19" fmla="*/ 36 h 698"/>
                      <a:gd name="T20" fmla="*/ 123 w 223"/>
                      <a:gd name="T21" fmla="*/ 36 h 698"/>
                      <a:gd name="T22" fmla="*/ 125 w 223"/>
                      <a:gd name="T23" fmla="*/ 8 h 698"/>
                      <a:gd name="T24" fmla="*/ 125 w 223"/>
                      <a:gd name="T25" fmla="*/ 8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4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4" y="686"/>
                        </a:moveTo>
                        <a:cubicBezTo>
                          <a:pt x="0" y="676"/>
                          <a:pt x="4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5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1" y="504"/>
                        </a:cubicBezTo>
                        <a:cubicBezTo>
                          <a:pt x="131" y="504"/>
                          <a:pt x="131" y="504"/>
                          <a:pt x="131" y="504"/>
                        </a:cubicBezTo>
                        <a:cubicBezTo>
                          <a:pt x="163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3" y="80"/>
                          <a:pt x="123" y="36"/>
                        </a:cubicBezTo>
                        <a:cubicBezTo>
                          <a:pt x="123" y="36"/>
                          <a:pt x="123" y="36"/>
                          <a:pt x="123" y="36"/>
                        </a:cubicBezTo>
                        <a:cubicBezTo>
                          <a:pt x="116" y="28"/>
                          <a:pt x="116" y="15"/>
                          <a:pt x="125" y="8"/>
                        </a:cubicBezTo>
                        <a:cubicBezTo>
                          <a:pt x="125" y="8"/>
                          <a:pt x="125" y="8"/>
                          <a:pt x="125" y="8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3" y="66"/>
                          <a:pt x="222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2" y="382"/>
                          <a:pt x="177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0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8" y="698"/>
                          <a:pt x="25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5" y="698"/>
                          <a:pt x="8" y="694"/>
                          <a:pt x="4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54" name="Freeform 14"/>
                  <p:cNvSpPr>
                    <a:spLocks noChangeAspect="1"/>
                  </p:cNvSpPr>
                  <p:nvPr/>
                </p:nvSpPr>
                <p:spPr bwMode="auto">
                  <a:xfrm>
                    <a:off x="949" y="1727"/>
                    <a:ext cx="284" cy="888"/>
                  </a:xfrm>
                  <a:custGeom>
                    <a:avLst/>
                    <a:gdLst>
                      <a:gd name="T0" fmla="*/ 5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2 w 223"/>
                      <a:gd name="T11" fmla="*/ 504 h 698"/>
                      <a:gd name="T12" fmla="*/ 132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4 w 223"/>
                      <a:gd name="T19" fmla="*/ 36 h 698"/>
                      <a:gd name="T20" fmla="*/ 124 w 223"/>
                      <a:gd name="T21" fmla="*/ 36 h 698"/>
                      <a:gd name="T22" fmla="*/ 125 w 223"/>
                      <a:gd name="T23" fmla="*/ 7 h 698"/>
                      <a:gd name="T24" fmla="*/ 125 w 223"/>
                      <a:gd name="T25" fmla="*/ 7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5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5" y="686"/>
                        </a:moveTo>
                        <a:cubicBezTo>
                          <a:pt x="0" y="676"/>
                          <a:pt x="5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6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2" y="504"/>
                        </a:cubicBezTo>
                        <a:cubicBezTo>
                          <a:pt x="132" y="504"/>
                          <a:pt x="132" y="504"/>
                          <a:pt x="132" y="504"/>
                        </a:cubicBezTo>
                        <a:cubicBezTo>
                          <a:pt x="164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4" y="80"/>
                          <a:pt x="124" y="36"/>
                        </a:cubicBezTo>
                        <a:cubicBezTo>
                          <a:pt x="124" y="36"/>
                          <a:pt x="124" y="36"/>
                          <a:pt x="124" y="36"/>
                        </a:cubicBezTo>
                        <a:cubicBezTo>
                          <a:pt x="116" y="27"/>
                          <a:pt x="117" y="15"/>
                          <a:pt x="125" y="7"/>
                        </a:cubicBezTo>
                        <a:cubicBezTo>
                          <a:pt x="125" y="7"/>
                          <a:pt x="125" y="7"/>
                          <a:pt x="125" y="7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4" y="65"/>
                          <a:pt x="223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3" y="382"/>
                          <a:pt x="178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1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9" y="697"/>
                          <a:pt x="26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6" y="698"/>
                          <a:pt x="8" y="693"/>
                          <a:pt x="5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55" name="Freeform 15"/>
                  <p:cNvSpPr>
                    <a:spLocks noChangeAspect="1"/>
                  </p:cNvSpPr>
                  <p:nvPr/>
                </p:nvSpPr>
                <p:spPr bwMode="auto">
                  <a:xfrm>
                    <a:off x="1030" y="1362"/>
                    <a:ext cx="193" cy="506"/>
                  </a:xfrm>
                  <a:custGeom>
                    <a:avLst/>
                    <a:gdLst>
                      <a:gd name="T0" fmla="*/ 49 w 152"/>
                      <a:gd name="T1" fmla="*/ 389 h 398"/>
                      <a:gd name="T2" fmla="*/ 55 w 152"/>
                      <a:gd name="T3" fmla="*/ 362 h 398"/>
                      <a:gd name="T4" fmla="*/ 55 w 152"/>
                      <a:gd name="T5" fmla="*/ 362 h 398"/>
                      <a:gd name="T6" fmla="*/ 101 w 152"/>
                      <a:gd name="T7" fmla="*/ 321 h 398"/>
                      <a:gd name="T8" fmla="*/ 101 w 152"/>
                      <a:gd name="T9" fmla="*/ 321 h 398"/>
                      <a:gd name="T10" fmla="*/ 112 w 152"/>
                      <a:gd name="T11" fmla="*/ 291 h 398"/>
                      <a:gd name="T12" fmla="*/ 112 w 152"/>
                      <a:gd name="T13" fmla="*/ 291 h 398"/>
                      <a:gd name="T14" fmla="*/ 104 w 152"/>
                      <a:gd name="T15" fmla="*/ 264 h 398"/>
                      <a:gd name="T16" fmla="*/ 104 w 152"/>
                      <a:gd name="T17" fmla="*/ 264 h 398"/>
                      <a:gd name="T18" fmla="*/ 81 w 152"/>
                      <a:gd name="T19" fmla="*/ 233 h 398"/>
                      <a:gd name="T20" fmla="*/ 81 w 152"/>
                      <a:gd name="T21" fmla="*/ 233 h 398"/>
                      <a:gd name="T22" fmla="*/ 21 w 152"/>
                      <a:gd name="T23" fmla="*/ 164 h 398"/>
                      <a:gd name="T24" fmla="*/ 21 w 152"/>
                      <a:gd name="T25" fmla="*/ 164 h 398"/>
                      <a:gd name="T26" fmla="*/ 0 w 152"/>
                      <a:gd name="T27" fmla="*/ 107 h 398"/>
                      <a:gd name="T28" fmla="*/ 0 w 152"/>
                      <a:gd name="T29" fmla="*/ 107 h 398"/>
                      <a:gd name="T30" fmla="*/ 21 w 152"/>
                      <a:gd name="T31" fmla="*/ 54 h 398"/>
                      <a:gd name="T32" fmla="*/ 21 w 152"/>
                      <a:gd name="T33" fmla="*/ 54 h 398"/>
                      <a:gd name="T34" fmla="*/ 83 w 152"/>
                      <a:gd name="T35" fmla="*/ 5 h 398"/>
                      <a:gd name="T36" fmla="*/ 83 w 152"/>
                      <a:gd name="T37" fmla="*/ 5 h 398"/>
                      <a:gd name="T38" fmla="*/ 83 w 152"/>
                      <a:gd name="T39" fmla="*/ 5 h 398"/>
                      <a:gd name="T40" fmla="*/ 110 w 152"/>
                      <a:gd name="T41" fmla="*/ 13 h 398"/>
                      <a:gd name="T42" fmla="*/ 110 w 152"/>
                      <a:gd name="T43" fmla="*/ 13 h 398"/>
                      <a:gd name="T44" fmla="*/ 103 w 152"/>
                      <a:gd name="T45" fmla="*/ 40 h 398"/>
                      <a:gd name="T46" fmla="*/ 103 w 152"/>
                      <a:gd name="T47" fmla="*/ 40 h 398"/>
                      <a:gd name="T48" fmla="*/ 52 w 152"/>
                      <a:gd name="T49" fmla="*/ 79 h 398"/>
                      <a:gd name="T50" fmla="*/ 52 w 152"/>
                      <a:gd name="T51" fmla="*/ 79 h 398"/>
                      <a:gd name="T52" fmla="*/ 40 w 152"/>
                      <a:gd name="T53" fmla="*/ 107 h 398"/>
                      <a:gd name="T54" fmla="*/ 40 w 152"/>
                      <a:gd name="T55" fmla="*/ 107 h 398"/>
                      <a:gd name="T56" fmla="*/ 48 w 152"/>
                      <a:gd name="T57" fmla="*/ 131 h 398"/>
                      <a:gd name="T58" fmla="*/ 48 w 152"/>
                      <a:gd name="T59" fmla="*/ 131 h 398"/>
                      <a:gd name="T60" fmla="*/ 70 w 152"/>
                      <a:gd name="T61" fmla="*/ 162 h 398"/>
                      <a:gd name="T62" fmla="*/ 70 w 152"/>
                      <a:gd name="T63" fmla="*/ 162 h 398"/>
                      <a:gd name="T64" fmla="*/ 131 w 152"/>
                      <a:gd name="T65" fmla="*/ 231 h 398"/>
                      <a:gd name="T66" fmla="*/ 131 w 152"/>
                      <a:gd name="T67" fmla="*/ 231 h 398"/>
                      <a:gd name="T68" fmla="*/ 152 w 152"/>
                      <a:gd name="T69" fmla="*/ 291 h 398"/>
                      <a:gd name="T70" fmla="*/ 152 w 152"/>
                      <a:gd name="T71" fmla="*/ 291 h 398"/>
                      <a:gd name="T72" fmla="*/ 134 w 152"/>
                      <a:gd name="T73" fmla="*/ 344 h 398"/>
                      <a:gd name="T74" fmla="*/ 134 w 152"/>
                      <a:gd name="T75" fmla="*/ 344 h 398"/>
                      <a:gd name="T76" fmla="*/ 77 w 152"/>
                      <a:gd name="T77" fmla="*/ 395 h 398"/>
                      <a:gd name="T78" fmla="*/ 77 w 152"/>
                      <a:gd name="T79" fmla="*/ 395 h 398"/>
                      <a:gd name="T80" fmla="*/ 66 w 152"/>
                      <a:gd name="T81" fmla="*/ 398 h 398"/>
                      <a:gd name="T82" fmla="*/ 66 w 152"/>
                      <a:gd name="T83" fmla="*/ 398 h 398"/>
                      <a:gd name="T84" fmla="*/ 49 w 152"/>
                      <a:gd name="T85" fmla="*/ 389 h 3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52" h="398">
                        <a:moveTo>
                          <a:pt x="49" y="389"/>
                        </a:moveTo>
                        <a:cubicBezTo>
                          <a:pt x="43" y="380"/>
                          <a:pt x="46" y="368"/>
                          <a:pt x="55" y="362"/>
                        </a:cubicBezTo>
                        <a:cubicBezTo>
                          <a:pt x="55" y="362"/>
                          <a:pt x="55" y="362"/>
                          <a:pt x="55" y="362"/>
                        </a:cubicBezTo>
                        <a:cubicBezTo>
                          <a:pt x="78" y="346"/>
                          <a:pt x="93" y="333"/>
                          <a:pt x="101" y="321"/>
                        </a:cubicBezTo>
                        <a:cubicBezTo>
                          <a:pt x="101" y="321"/>
                          <a:pt x="101" y="321"/>
                          <a:pt x="101" y="321"/>
                        </a:cubicBezTo>
                        <a:cubicBezTo>
                          <a:pt x="109" y="309"/>
                          <a:pt x="112" y="300"/>
                          <a:pt x="112" y="291"/>
                        </a:cubicBezTo>
                        <a:cubicBezTo>
                          <a:pt x="112" y="291"/>
                          <a:pt x="112" y="291"/>
                          <a:pt x="112" y="291"/>
                        </a:cubicBezTo>
                        <a:cubicBezTo>
                          <a:pt x="112" y="282"/>
                          <a:pt x="109" y="274"/>
                          <a:pt x="104" y="264"/>
                        </a:cubicBezTo>
                        <a:cubicBezTo>
                          <a:pt x="104" y="264"/>
                          <a:pt x="104" y="264"/>
                          <a:pt x="104" y="264"/>
                        </a:cubicBezTo>
                        <a:cubicBezTo>
                          <a:pt x="99" y="254"/>
                          <a:pt x="91" y="243"/>
                          <a:pt x="81" y="233"/>
                        </a:cubicBezTo>
                        <a:cubicBezTo>
                          <a:pt x="81" y="233"/>
                          <a:pt x="81" y="233"/>
                          <a:pt x="81" y="233"/>
                        </a:cubicBezTo>
                        <a:cubicBezTo>
                          <a:pt x="63" y="211"/>
                          <a:pt x="39" y="189"/>
                          <a:pt x="21" y="164"/>
                        </a:cubicBezTo>
                        <a:cubicBezTo>
                          <a:pt x="21" y="164"/>
                          <a:pt x="21" y="164"/>
                          <a:pt x="21" y="164"/>
                        </a:cubicBezTo>
                        <a:cubicBezTo>
                          <a:pt x="9" y="148"/>
                          <a:pt x="0" y="129"/>
                          <a:pt x="0" y="107"/>
                        </a:cubicBezTo>
                        <a:cubicBezTo>
                          <a:pt x="0" y="107"/>
                          <a:pt x="0" y="107"/>
                          <a:pt x="0" y="107"/>
                        </a:cubicBezTo>
                        <a:cubicBezTo>
                          <a:pt x="0" y="89"/>
                          <a:pt x="7" y="70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4" y="37"/>
                          <a:pt x="55" y="21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93" y="0"/>
                          <a:pt x="105" y="3"/>
                          <a:pt x="110" y="13"/>
                        </a:cubicBezTo>
                        <a:cubicBezTo>
                          <a:pt x="110" y="13"/>
                          <a:pt x="110" y="13"/>
                          <a:pt x="110" y="13"/>
                        </a:cubicBezTo>
                        <a:cubicBezTo>
                          <a:pt x="116" y="22"/>
                          <a:pt x="112" y="35"/>
                          <a:pt x="103" y="40"/>
                        </a:cubicBezTo>
                        <a:cubicBezTo>
                          <a:pt x="103" y="40"/>
                          <a:pt x="103" y="40"/>
                          <a:pt x="103" y="40"/>
                        </a:cubicBezTo>
                        <a:cubicBezTo>
                          <a:pt x="77" y="55"/>
                          <a:pt x="61" y="68"/>
                          <a:pt x="52" y="79"/>
                        </a:cubicBezTo>
                        <a:cubicBezTo>
                          <a:pt x="52" y="79"/>
                          <a:pt x="52" y="79"/>
                          <a:pt x="52" y="79"/>
                        </a:cubicBezTo>
                        <a:cubicBezTo>
                          <a:pt x="42" y="91"/>
                          <a:pt x="40" y="99"/>
                          <a:pt x="40" y="107"/>
                        </a:cubicBezTo>
                        <a:cubicBezTo>
                          <a:pt x="40" y="107"/>
                          <a:pt x="40" y="107"/>
                          <a:pt x="40" y="107"/>
                        </a:cubicBezTo>
                        <a:cubicBezTo>
                          <a:pt x="40" y="114"/>
                          <a:pt x="42" y="122"/>
                          <a:pt x="48" y="131"/>
                        </a:cubicBezTo>
                        <a:cubicBezTo>
                          <a:pt x="48" y="131"/>
                          <a:pt x="48" y="131"/>
                          <a:pt x="48" y="131"/>
                        </a:cubicBezTo>
                        <a:cubicBezTo>
                          <a:pt x="53" y="141"/>
                          <a:pt x="61" y="151"/>
                          <a:pt x="70" y="162"/>
                        </a:cubicBezTo>
                        <a:cubicBezTo>
                          <a:pt x="70" y="162"/>
                          <a:pt x="70" y="162"/>
                          <a:pt x="70" y="162"/>
                        </a:cubicBezTo>
                        <a:cubicBezTo>
                          <a:pt x="89" y="183"/>
                          <a:pt x="113" y="205"/>
                          <a:pt x="131" y="231"/>
                        </a:cubicBezTo>
                        <a:cubicBezTo>
                          <a:pt x="131" y="231"/>
                          <a:pt x="131" y="231"/>
                          <a:pt x="131" y="231"/>
                        </a:cubicBezTo>
                        <a:cubicBezTo>
                          <a:pt x="143" y="248"/>
                          <a:pt x="152" y="268"/>
                          <a:pt x="152" y="291"/>
                        </a:cubicBezTo>
                        <a:cubicBezTo>
                          <a:pt x="152" y="291"/>
                          <a:pt x="152" y="291"/>
                          <a:pt x="152" y="291"/>
                        </a:cubicBezTo>
                        <a:cubicBezTo>
                          <a:pt x="152" y="308"/>
                          <a:pt x="146" y="327"/>
                          <a:pt x="134" y="344"/>
                        </a:cubicBezTo>
                        <a:cubicBezTo>
                          <a:pt x="134" y="344"/>
                          <a:pt x="134" y="344"/>
                          <a:pt x="134" y="344"/>
                        </a:cubicBezTo>
                        <a:cubicBezTo>
                          <a:pt x="121" y="361"/>
                          <a:pt x="103" y="378"/>
                          <a:pt x="77" y="395"/>
                        </a:cubicBezTo>
                        <a:cubicBezTo>
                          <a:pt x="77" y="395"/>
                          <a:pt x="77" y="395"/>
                          <a:pt x="77" y="395"/>
                        </a:cubicBezTo>
                        <a:cubicBezTo>
                          <a:pt x="74" y="397"/>
                          <a:pt x="70" y="398"/>
                          <a:pt x="66" y="398"/>
                        </a:cubicBezTo>
                        <a:cubicBezTo>
                          <a:pt x="66" y="398"/>
                          <a:pt x="66" y="398"/>
                          <a:pt x="66" y="398"/>
                        </a:cubicBezTo>
                        <a:cubicBezTo>
                          <a:pt x="60" y="398"/>
                          <a:pt x="53" y="395"/>
                          <a:pt x="49" y="389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3" name="Group 16"/>
                <p:cNvGrpSpPr>
                  <a:grpSpLocks noChangeAspect="1"/>
                </p:cNvGrpSpPr>
                <p:nvPr/>
              </p:nvGrpSpPr>
              <p:grpSpPr bwMode="auto">
                <a:xfrm>
                  <a:off x="1504" y="1356"/>
                  <a:ext cx="1029" cy="1584"/>
                  <a:chOff x="1707" y="1344"/>
                  <a:chExt cx="1029" cy="1584"/>
                </a:xfrm>
              </p:grpSpPr>
              <p:sp>
                <p:nvSpPr>
                  <p:cNvPr id="237" name="Freeform 17"/>
                  <p:cNvSpPr>
                    <a:spLocks noChangeAspect="1"/>
                  </p:cNvSpPr>
                  <p:nvPr/>
                </p:nvSpPr>
                <p:spPr bwMode="auto">
                  <a:xfrm>
                    <a:off x="1880" y="2536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38" name="Freeform 18"/>
                  <p:cNvSpPr>
                    <a:spLocks noChangeAspect="1"/>
                  </p:cNvSpPr>
                  <p:nvPr/>
                </p:nvSpPr>
                <p:spPr bwMode="auto">
                  <a:xfrm>
                    <a:off x="2158" y="2520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39" name="Freeform 19"/>
                  <p:cNvSpPr>
                    <a:spLocks noChangeAspect="1"/>
                  </p:cNvSpPr>
                  <p:nvPr/>
                </p:nvSpPr>
                <p:spPr bwMode="auto">
                  <a:xfrm>
                    <a:off x="2441" y="2066"/>
                    <a:ext cx="295" cy="328"/>
                  </a:xfrm>
                  <a:custGeom>
                    <a:avLst/>
                    <a:gdLst>
                      <a:gd name="T0" fmla="*/ 205 w 232"/>
                      <a:gd name="T1" fmla="*/ 258 h 258"/>
                      <a:gd name="T2" fmla="*/ 149 w 232"/>
                      <a:gd name="T3" fmla="*/ 230 h 258"/>
                      <a:gd name="T4" fmla="*/ 149 w 232"/>
                      <a:gd name="T5" fmla="*/ 230 h 258"/>
                      <a:gd name="T6" fmla="*/ 87 w 232"/>
                      <a:gd name="T7" fmla="*/ 179 h 258"/>
                      <a:gd name="T8" fmla="*/ 87 w 232"/>
                      <a:gd name="T9" fmla="*/ 179 h 258"/>
                      <a:gd name="T10" fmla="*/ 2 w 232"/>
                      <a:gd name="T11" fmla="*/ 24 h 258"/>
                      <a:gd name="T12" fmla="*/ 2 w 232"/>
                      <a:gd name="T13" fmla="*/ 24 h 258"/>
                      <a:gd name="T14" fmla="*/ 19 w 232"/>
                      <a:gd name="T15" fmla="*/ 1 h 258"/>
                      <a:gd name="T16" fmla="*/ 19 w 232"/>
                      <a:gd name="T17" fmla="*/ 1 h 258"/>
                      <a:gd name="T18" fmla="*/ 41 w 232"/>
                      <a:gd name="T19" fmla="*/ 19 h 258"/>
                      <a:gd name="T20" fmla="*/ 41 w 232"/>
                      <a:gd name="T21" fmla="*/ 19 h 258"/>
                      <a:gd name="T22" fmla="*/ 89 w 232"/>
                      <a:gd name="T23" fmla="*/ 121 h 258"/>
                      <a:gd name="T24" fmla="*/ 89 w 232"/>
                      <a:gd name="T25" fmla="*/ 121 h 258"/>
                      <a:gd name="T26" fmla="*/ 171 w 232"/>
                      <a:gd name="T27" fmla="*/ 197 h 258"/>
                      <a:gd name="T28" fmla="*/ 171 w 232"/>
                      <a:gd name="T29" fmla="*/ 197 h 258"/>
                      <a:gd name="T30" fmla="*/ 215 w 232"/>
                      <a:gd name="T31" fmla="*/ 219 h 258"/>
                      <a:gd name="T32" fmla="*/ 215 w 232"/>
                      <a:gd name="T33" fmla="*/ 219 h 258"/>
                      <a:gd name="T34" fmla="*/ 229 w 232"/>
                      <a:gd name="T35" fmla="*/ 244 h 258"/>
                      <a:gd name="T36" fmla="*/ 229 w 232"/>
                      <a:gd name="T37" fmla="*/ 244 h 258"/>
                      <a:gd name="T38" fmla="*/ 210 w 232"/>
                      <a:gd name="T39" fmla="*/ 258 h 258"/>
                      <a:gd name="T40" fmla="*/ 210 w 232"/>
                      <a:gd name="T41" fmla="*/ 258 h 258"/>
                      <a:gd name="T42" fmla="*/ 205 w 232"/>
                      <a:gd name="T43" fmla="*/ 258 h 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32" h="258">
                        <a:moveTo>
                          <a:pt x="205" y="258"/>
                        </a:moveTo>
                        <a:cubicBezTo>
                          <a:pt x="188" y="253"/>
                          <a:pt x="169" y="244"/>
                          <a:pt x="149" y="230"/>
                        </a:cubicBezTo>
                        <a:cubicBezTo>
                          <a:pt x="149" y="230"/>
                          <a:pt x="149" y="230"/>
                          <a:pt x="149" y="230"/>
                        </a:cubicBezTo>
                        <a:cubicBezTo>
                          <a:pt x="129" y="217"/>
                          <a:pt x="107" y="199"/>
                          <a:pt x="87" y="179"/>
                        </a:cubicBezTo>
                        <a:cubicBezTo>
                          <a:pt x="87" y="179"/>
                          <a:pt x="87" y="179"/>
                          <a:pt x="87" y="179"/>
                        </a:cubicBezTo>
                        <a:cubicBezTo>
                          <a:pt x="46" y="137"/>
                          <a:pt x="10" y="8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0" y="13"/>
                          <a:pt x="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30" y="0"/>
                          <a:pt x="40" y="8"/>
                          <a:pt x="41" y="19"/>
                        </a:cubicBezTo>
                        <a:cubicBezTo>
                          <a:pt x="41" y="19"/>
                          <a:pt x="41" y="19"/>
                          <a:pt x="41" y="19"/>
                        </a:cubicBezTo>
                        <a:cubicBezTo>
                          <a:pt x="46" y="54"/>
                          <a:pt x="64" y="89"/>
                          <a:pt x="89" y="121"/>
                        </a:cubicBezTo>
                        <a:cubicBezTo>
                          <a:pt x="89" y="121"/>
                          <a:pt x="89" y="121"/>
                          <a:pt x="89" y="121"/>
                        </a:cubicBezTo>
                        <a:cubicBezTo>
                          <a:pt x="113" y="152"/>
                          <a:pt x="144" y="179"/>
                          <a:pt x="171" y="197"/>
                        </a:cubicBezTo>
                        <a:cubicBezTo>
                          <a:pt x="171" y="197"/>
                          <a:pt x="171" y="197"/>
                          <a:pt x="171" y="197"/>
                        </a:cubicBezTo>
                        <a:cubicBezTo>
                          <a:pt x="189" y="209"/>
                          <a:pt x="205" y="216"/>
                          <a:pt x="215" y="219"/>
                        </a:cubicBezTo>
                        <a:cubicBezTo>
                          <a:pt x="215" y="219"/>
                          <a:pt x="215" y="219"/>
                          <a:pt x="215" y="219"/>
                        </a:cubicBezTo>
                        <a:cubicBezTo>
                          <a:pt x="226" y="222"/>
                          <a:pt x="232" y="233"/>
                          <a:pt x="229" y="244"/>
                        </a:cubicBezTo>
                        <a:cubicBezTo>
                          <a:pt x="229" y="244"/>
                          <a:pt x="229" y="244"/>
                          <a:pt x="229" y="244"/>
                        </a:cubicBezTo>
                        <a:cubicBezTo>
                          <a:pt x="227" y="253"/>
                          <a:pt x="219" y="258"/>
                          <a:pt x="210" y="258"/>
                        </a:cubicBezTo>
                        <a:cubicBezTo>
                          <a:pt x="210" y="258"/>
                          <a:pt x="210" y="258"/>
                          <a:pt x="210" y="258"/>
                        </a:cubicBezTo>
                        <a:cubicBezTo>
                          <a:pt x="208" y="258"/>
                          <a:pt x="207" y="258"/>
                          <a:pt x="205" y="258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240" name="Group 2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707" y="1710"/>
                    <a:ext cx="777" cy="851"/>
                    <a:chOff x="2309" y="1583"/>
                    <a:chExt cx="1446" cy="1583"/>
                  </a:xfrm>
                </p:grpSpPr>
                <p:sp>
                  <p:nvSpPr>
                    <p:cNvPr id="245" name="Freeform 2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595" y="1583"/>
                      <a:ext cx="1160" cy="1583"/>
                    </a:xfrm>
                    <a:custGeom>
                      <a:avLst/>
                      <a:gdLst>
                        <a:gd name="T0" fmla="*/ 0 w 491"/>
                        <a:gd name="T1" fmla="*/ 670 h 670"/>
                        <a:gd name="T2" fmla="*/ 370 w 491"/>
                        <a:gd name="T3" fmla="*/ 670 h 670"/>
                        <a:gd name="T4" fmla="*/ 491 w 491"/>
                        <a:gd name="T5" fmla="*/ 335 h 670"/>
                        <a:gd name="T6" fmla="*/ 370 w 491"/>
                        <a:gd name="T7" fmla="*/ 0 h 670"/>
                        <a:gd name="T8" fmla="*/ 0 w 491"/>
                        <a:gd name="T9" fmla="*/ 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91" h="670">
                          <a:moveTo>
                            <a:pt x="0" y="670"/>
                          </a:moveTo>
                          <a:cubicBezTo>
                            <a:pt x="370" y="670"/>
                            <a:pt x="370" y="670"/>
                            <a:pt x="370" y="670"/>
                          </a:cubicBezTo>
                          <a:cubicBezTo>
                            <a:pt x="437" y="670"/>
                            <a:pt x="491" y="520"/>
                            <a:pt x="491" y="335"/>
                          </a:cubicBezTo>
                          <a:cubicBezTo>
                            <a:pt x="491" y="150"/>
                            <a:pt x="437" y="0"/>
                            <a:pt x="370" y="0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</a:path>
                      </a:pathLst>
                    </a:custGeom>
                    <a:solidFill>
                      <a:srgbClr val="FFF5EE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46" name="Freeform 2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309" y="1583"/>
                      <a:ext cx="571" cy="1583"/>
                    </a:xfrm>
                    <a:custGeom>
                      <a:avLst/>
                      <a:gdLst>
                        <a:gd name="T0" fmla="*/ 121 w 242"/>
                        <a:gd name="T1" fmla="*/ 670 h 670"/>
                        <a:gd name="T2" fmla="*/ 242 w 242"/>
                        <a:gd name="T3" fmla="*/ 335 h 670"/>
                        <a:gd name="T4" fmla="*/ 121 w 242"/>
                        <a:gd name="T5" fmla="*/ 0 h 670"/>
                        <a:gd name="T6" fmla="*/ 0 w 242"/>
                        <a:gd name="T7" fmla="*/ 335 h 670"/>
                        <a:gd name="T8" fmla="*/ 0 w 242"/>
                        <a:gd name="T9" fmla="*/ 335 h 670"/>
                        <a:gd name="T10" fmla="*/ 121 w 242"/>
                        <a:gd name="T11" fmla="*/ 67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42" h="670">
                          <a:moveTo>
                            <a:pt x="121" y="670"/>
                          </a:moveTo>
                          <a:cubicBezTo>
                            <a:pt x="188" y="670"/>
                            <a:pt x="242" y="520"/>
                            <a:pt x="242" y="335"/>
                          </a:cubicBezTo>
                          <a:cubicBezTo>
                            <a:pt x="242" y="150"/>
                            <a:pt x="188" y="0"/>
                            <a:pt x="121" y="0"/>
                          </a:cubicBezTo>
                          <a:cubicBezTo>
                            <a:pt x="54" y="0"/>
                            <a:pt x="0" y="150"/>
                            <a:pt x="0" y="335"/>
                          </a:cubicBezTo>
                          <a:cubicBezTo>
                            <a:pt x="0" y="335"/>
                            <a:pt x="0" y="335"/>
                            <a:pt x="0" y="335"/>
                          </a:cubicBezTo>
                          <a:cubicBezTo>
                            <a:pt x="0" y="520"/>
                            <a:pt x="54" y="670"/>
                            <a:pt x="121" y="67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41" name="Freeform 23"/>
                  <p:cNvSpPr>
                    <a:spLocks noChangeAspect="1"/>
                  </p:cNvSpPr>
                  <p:nvPr/>
                </p:nvSpPr>
                <p:spPr bwMode="auto">
                  <a:xfrm>
                    <a:off x="1921" y="1358"/>
                    <a:ext cx="195" cy="508"/>
                  </a:xfrm>
                  <a:custGeom>
                    <a:avLst/>
                    <a:gdLst>
                      <a:gd name="T0" fmla="*/ 50 w 153"/>
                      <a:gd name="T1" fmla="*/ 390 h 399"/>
                      <a:gd name="T2" fmla="*/ 56 w 153"/>
                      <a:gd name="T3" fmla="*/ 362 h 399"/>
                      <a:gd name="T4" fmla="*/ 56 w 153"/>
                      <a:gd name="T5" fmla="*/ 362 h 399"/>
                      <a:gd name="T6" fmla="*/ 102 w 153"/>
                      <a:gd name="T7" fmla="*/ 321 h 399"/>
                      <a:gd name="T8" fmla="*/ 102 w 153"/>
                      <a:gd name="T9" fmla="*/ 321 h 399"/>
                      <a:gd name="T10" fmla="*/ 113 w 153"/>
                      <a:gd name="T11" fmla="*/ 291 h 399"/>
                      <a:gd name="T12" fmla="*/ 113 w 153"/>
                      <a:gd name="T13" fmla="*/ 291 h 399"/>
                      <a:gd name="T14" fmla="*/ 105 w 153"/>
                      <a:gd name="T15" fmla="*/ 264 h 399"/>
                      <a:gd name="T16" fmla="*/ 105 w 153"/>
                      <a:gd name="T17" fmla="*/ 264 h 399"/>
                      <a:gd name="T18" fmla="*/ 82 w 153"/>
                      <a:gd name="T19" fmla="*/ 233 h 399"/>
                      <a:gd name="T20" fmla="*/ 82 w 153"/>
                      <a:gd name="T21" fmla="*/ 233 h 399"/>
                      <a:gd name="T22" fmla="*/ 22 w 153"/>
                      <a:gd name="T23" fmla="*/ 165 h 399"/>
                      <a:gd name="T24" fmla="*/ 22 w 153"/>
                      <a:gd name="T25" fmla="*/ 165 h 399"/>
                      <a:gd name="T26" fmla="*/ 1 w 153"/>
                      <a:gd name="T27" fmla="*/ 107 h 399"/>
                      <a:gd name="T28" fmla="*/ 1 w 153"/>
                      <a:gd name="T29" fmla="*/ 107 h 399"/>
                      <a:gd name="T30" fmla="*/ 21 w 153"/>
                      <a:gd name="T31" fmla="*/ 54 h 399"/>
                      <a:gd name="T32" fmla="*/ 21 w 153"/>
                      <a:gd name="T33" fmla="*/ 54 h 399"/>
                      <a:gd name="T34" fmla="*/ 84 w 153"/>
                      <a:gd name="T35" fmla="*/ 6 h 399"/>
                      <a:gd name="T36" fmla="*/ 84 w 153"/>
                      <a:gd name="T37" fmla="*/ 6 h 399"/>
                      <a:gd name="T38" fmla="*/ 111 w 153"/>
                      <a:gd name="T39" fmla="*/ 13 h 399"/>
                      <a:gd name="T40" fmla="*/ 111 w 153"/>
                      <a:gd name="T41" fmla="*/ 13 h 399"/>
                      <a:gd name="T42" fmla="*/ 104 w 153"/>
                      <a:gd name="T43" fmla="*/ 41 h 399"/>
                      <a:gd name="T44" fmla="*/ 104 w 153"/>
                      <a:gd name="T45" fmla="*/ 41 h 399"/>
                      <a:gd name="T46" fmla="*/ 52 w 153"/>
                      <a:gd name="T47" fmla="*/ 80 h 399"/>
                      <a:gd name="T48" fmla="*/ 52 w 153"/>
                      <a:gd name="T49" fmla="*/ 80 h 399"/>
                      <a:gd name="T50" fmla="*/ 41 w 153"/>
                      <a:gd name="T51" fmla="*/ 107 h 399"/>
                      <a:gd name="T52" fmla="*/ 41 w 153"/>
                      <a:gd name="T53" fmla="*/ 107 h 399"/>
                      <a:gd name="T54" fmla="*/ 48 w 153"/>
                      <a:gd name="T55" fmla="*/ 132 h 399"/>
                      <a:gd name="T56" fmla="*/ 48 w 153"/>
                      <a:gd name="T57" fmla="*/ 132 h 399"/>
                      <a:gd name="T58" fmla="*/ 71 w 153"/>
                      <a:gd name="T59" fmla="*/ 162 h 399"/>
                      <a:gd name="T60" fmla="*/ 71 w 153"/>
                      <a:gd name="T61" fmla="*/ 162 h 399"/>
                      <a:gd name="T62" fmla="*/ 132 w 153"/>
                      <a:gd name="T63" fmla="*/ 232 h 399"/>
                      <a:gd name="T64" fmla="*/ 132 w 153"/>
                      <a:gd name="T65" fmla="*/ 232 h 399"/>
                      <a:gd name="T66" fmla="*/ 153 w 153"/>
                      <a:gd name="T67" fmla="*/ 291 h 399"/>
                      <a:gd name="T68" fmla="*/ 153 w 153"/>
                      <a:gd name="T69" fmla="*/ 291 h 399"/>
                      <a:gd name="T70" fmla="*/ 134 w 153"/>
                      <a:gd name="T71" fmla="*/ 345 h 399"/>
                      <a:gd name="T72" fmla="*/ 134 w 153"/>
                      <a:gd name="T73" fmla="*/ 345 h 399"/>
                      <a:gd name="T74" fmla="*/ 78 w 153"/>
                      <a:gd name="T75" fmla="*/ 396 h 399"/>
                      <a:gd name="T76" fmla="*/ 78 w 153"/>
                      <a:gd name="T77" fmla="*/ 396 h 399"/>
                      <a:gd name="T78" fmla="*/ 67 w 153"/>
                      <a:gd name="T79" fmla="*/ 399 h 399"/>
                      <a:gd name="T80" fmla="*/ 67 w 153"/>
                      <a:gd name="T81" fmla="*/ 399 h 399"/>
                      <a:gd name="T82" fmla="*/ 50 w 153"/>
                      <a:gd name="T83" fmla="*/ 390 h 3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3" h="399">
                        <a:moveTo>
                          <a:pt x="50" y="390"/>
                        </a:moveTo>
                        <a:cubicBezTo>
                          <a:pt x="44" y="381"/>
                          <a:pt x="46" y="368"/>
                          <a:pt x="56" y="362"/>
                        </a:cubicBezTo>
                        <a:cubicBezTo>
                          <a:pt x="56" y="362"/>
                          <a:pt x="56" y="362"/>
                          <a:pt x="56" y="362"/>
                        </a:cubicBezTo>
                        <a:cubicBezTo>
                          <a:pt x="79" y="347"/>
                          <a:pt x="93" y="333"/>
                          <a:pt x="102" y="321"/>
                        </a:cubicBezTo>
                        <a:cubicBezTo>
                          <a:pt x="102" y="321"/>
                          <a:pt x="102" y="321"/>
                          <a:pt x="102" y="321"/>
                        </a:cubicBezTo>
                        <a:cubicBezTo>
                          <a:pt x="110" y="309"/>
                          <a:pt x="113" y="300"/>
                          <a:pt x="113" y="291"/>
                        </a:cubicBezTo>
                        <a:cubicBezTo>
                          <a:pt x="113" y="291"/>
                          <a:pt x="113" y="291"/>
                          <a:pt x="113" y="291"/>
                        </a:cubicBezTo>
                        <a:cubicBezTo>
                          <a:pt x="113" y="283"/>
                          <a:pt x="110" y="274"/>
                          <a:pt x="105" y="264"/>
                        </a:cubicBezTo>
                        <a:cubicBezTo>
                          <a:pt x="105" y="264"/>
                          <a:pt x="105" y="264"/>
                          <a:pt x="105" y="264"/>
                        </a:cubicBezTo>
                        <a:cubicBezTo>
                          <a:pt x="100" y="254"/>
                          <a:pt x="92" y="244"/>
                          <a:pt x="82" y="233"/>
                        </a:cubicBezTo>
                        <a:cubicBezTo>
                          <a:pt x="82" y="233"/>
                          <a:pt x="82" y="233"/>
                          <a:pt x="82" y="233"/>
                        </a:cubicBezTo>
                        <a:cubicBezTo>
                          <a:pt x="64" y="212"/>
                          <a:pt x="39" y="190"/>
                          <a:pt x="22" y="165"/>
                        </a:cubicBezTo>
                        <a:cubicBezTo>
                          <a:pt x="22" y="165"/>
                          <a:pt x="22" y="165"/>
                          <a:pt x="22" y="165"/>
                        </a:cubicBezTo>
                        <a:cubicBezTo>
                          <a:pt x="10" y="148"/>
                          <a:pt x="1" y="129"/>
                          <a:pt x="1" y="107"/>
                        </a:cubicBezTo>
                        <a:cubicBezTo>
                          <a:pt x="1" y="107"/>
                          <a:pt x="1" y="107"/>
                          <a:pt x="1" y="107"/>
                        </a:cubicBezTo>
                        <a:cubicBezTo>
                          <a:pt x="0" y="89"/>
                          <a:pt x="8" y="71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5" y="38"/>
                          <a:pt x="55" y="22"/>
                          <a:pt x="84" y="6"/>
                        </a:cubicBezTo>
                        <a:cubicBezTo>
                          <a:pt x="84" y="6"/>
                          <a:pt x="84" y="6"/>
                          <a:pt x="84" y="6"/>
                        </a:cubicBezTo>
                        <a:cubicBezTo>
                          <a:pt x="93" y="0"/>
                          <a:pt x="106" y="4"/>
                          <a:pt x="111" y="13"/>
                        </a:cubicBezTo>
                        <a:cubicBezTo>
                          <a:pt x="111" y="13"/>
                          <a:pt x="111" y="13"/>
                          <a:pt x="111" y="13"/>
                        </a:cubicBezTo>
                        <a:cubicBezTo>
                          <a:pt x="117" y="23"/>
                          <a:pt x="113" y="35"/>
                          <a:pt x="104" y="41"/>
                        </a:cubicBezTo>
                        <a:cubicBezTo>
                          <a:pt x="104" y="41"/>
                          <a:pt x="104" y="41"/>
                          <a:pt x="104" y="41"/>
                        </a:cubicBezTo>
                        <a:cubicBezTo>
                          <a:pt x="78" y="55"/>
                          <a:pt x="62" y="69"/>
                          <a:pt x="52" y="80"/>
                        </a:cubicBezTo>
                        <a:cubicBezTo>
                          <a:pt x="52" y="80"/>
                          <a:pt x="52" y="80"/>
                          <a:pt x="52" y="80"/>
                        </a:cubicBezTo>
                        <a:cubicBezTo>
                          <a:pt x="43" y="91"/>
                          <a:pt x="41" y="99"/>
                          <a:pt x="41" y="107"/>
                        </a:cubicBezTo>
                        <a:cubicBezTo>
                          <a:pt x="41" y="107"/>
                          <a:pt x="41" y="107"/>
                          <a:pt x="41" y="107"/>
                        </a:cubicBezTo>
                        <a:cubicBezTo>
                          <a:pt x="41" y="115"/>
                          <a:pt x="43" y="123"/>
                          <a:pt x="48" y="132"/>
                        </a:cubicBezTo>
                        <a:cubicBezTo>
                          <a:pt x="48" y="132"/>
                          <a:pt x="48" y="132"/>
                          <a:pt x="48" y="132"/>
                        </a:cubicBezTo>
                        <a:cubicBezTo>
                          <a:pt x="54" y="141"/>
                          <a:pt x="62" y="152"/>
                          <a:pt x="71" y="162"/>
                        </a:cubicBezTo>
                        <a:cubicBezTo>
                          <a:pt x="71" y="162"/>
                          <a:pt x="71" y="162"/>
                          <a:pt x="71" y="162"/>
                        </a:cubicBezTo>
                        <a:cubicBezTo>
                          <a:pt x="90" y="183"/>
                          <a:pt x="114" y="206"/>
                          <a:pt x="132" y="232"/>
                        </a:cubicBezTo>
                        <a:cubicBezTo>
                          <a:pt x="132" y="232"/>
                          <a:pt x="132" y="232"/>
                          <a:pt x="132" y="232"/>
                        </a:cubicBezTo>
                        <a:cubicBezTo>
                          <a:pt x="144" y="249"/>
                          <a:pt x="153" y="269"/>
                          <a:pt x="153" y="291"/>
                        </a:cubicBezTo>
                        <a:cubicBezTo>
                          <a:pt x="153" y="291"/>
                          <a:pt x="153" y="291"/>
                          <a:pt x="153" y="291"/>
                        </a:cubicBezTo>
                        <a:cubicBezTo>
                          <a:pt x="153" y="309"/>
                          <a:pt x="147" y="327"/>
                          <a:pt x="134" y="345"/>
                        </a:cubicBezTo>
                        <a:cubicBezTo>
                          <a:pt x="134" y="345"/>
                          <a:pt x="134" y="345"/>
                          <a:pt x="134" y="345"/>
                        </a:cubicBezTo>
                        <a:cubicBezTo>
                          <a:pt x="122" y="362"/>
                          <a:pt x="103" y="379"/>
                          <a:pt x="78" y="396"/>
                        </a:cubicBezTo>
                        <a:cubicBezTo>
                          <a:pt x="78" y="396"/>
                          <a:pt x="78" y="396"/>
                          <a:pt x="78" y="396"/>
                        </a:cubicBezTo>
                        <a:cubicBezTo>
                          <a:pt x="74" y="398"/>
                          <a:pt x="71" y="399"/>
                          <a:pt x="67" y="399"/>
                        </a:cubicBezTo>
                        <a:cubicBezTo>
                          <a:pt x="67" y="399"/>
                          <a:pt x="67" y="399"/>
                          <a:pt x="67" y="399"/>
                        </a:cubicBezTo>
                        <a:cubicBezTo>
                          <a:pt x="60" y="399"/>
                          <a:pt x="54" y="396"/>
                          <a:pt x="50" y="39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42" name="Freeform 24"/>
                  <p:cNvSpPr>
                    <a:spLocks noChangeAspect="1"/>
                  </p:cNvSpPr>
                  <p:nvPr/>
                </p:nvSpPr>
                <p:spPr bwMode="auto">
                  <a:xfrm>
                    <a:off x="1967" y="1702"/>
                    <a:ext cx="284" cy="888"/>
                  </a:xfrm>
                  <a:custGeom>
                    <a:avLst/>
                    <a:gdLst>
                      <a:gd name="T0" fmla="*/ 4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1 w 223"/>
                      <a:gd name="T11" fmla="*/ 504 h 698"/>
                      <a:gd name="T12" fmla="*/ 131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3 w 223"/>
                      <a:gd name="T19" fmla="*/ 36 h 698"/>
                      <a:gd name="T20" fmla="*/ 123 w 223"/>
                      <a:gd name="T21" fmla="*/ 36 h 698"/>
                      <a:gd name="T22" fmla="*/ 125 w 223"/>
                      <a:gd name="T23" fmla="*/ 8 h 698"/>
                      <a:gd name="T24" fmla="*/ 125 w 223"/>
                      <a:gd name="T25" fmla="*/ 8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4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4" y="686"/>
                        </a:moveTo>
                        <a:cubicBezTo>
                          <a:pt x="0" y="676"/>
                          <a:pt x="4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5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1" y="504"/>
                        </a:cubicBezTo>
                        <a:cubicBezTo>
                          <a:pt x="131" y="504"/>
                          <a:pt x="131" y="504"/>
                          <a:pt x="131" y="504"/>
                        </a:cubicBezTo>
                        <a:cubicBezTo>
                          <a:pt x="163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3" y="80"/>
                          <a:pt x="123" y="36"/>
                        </a:cubicBezTo>
                        <a:cubicBezTo>
                          <a:pt x="123" y="36"/>
                          <a:pt x="123" y="36"/>
                          <a:pt x="123" y="36"/>
                        </a:cubicBezTo>
                        <a:cubicBezTo>
                          <a:pt x="116" y="28"/>
                          <a:pt x="116" y="15"/>
                          <a:pt x="125" y="8"/>
                        </a:cubicBezTo>
                        <a:cubicBezTo>
                          <a:pt x="125" y="8"/>
                          <a:pt x="125" y="8"/>
                          <a:pt x="125" y="8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3" y="66"/>
                          <a:pt x="222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2" y="382"/>
                          <a:pt x="177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0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8" y="698"/>
                          <a:pt x="25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5" y="698"/>
                          <a:pt x="8" y="694"/>
                          <a:pt x="4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43" name="Freeform 25"/>
                  <p:cNvSpPr>
                    <a:spLocks noChangeAspect="1"/>
                  </p:cNvSpPr>
                  <p:nvPr/>
                </p:nvSpPr>
                <p:spPr bwMode="auto">
                  <a:xfrm>
                    <a:off x="2116" y="1709"/>
                    <a:ext cx="284" cy="888"/>
                  </a:xfrm>
                  <a:custGeom>
                    <a:avLst/>
                    <a:gdLst>
                      <a:gd name="T0" fmla="*/ 5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2 w 223"/>
                      <a:gd name="T11" fmla="*/ 504 h 698"/>
                      <a:gd name="T12" fmla="*/ 132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4 w 223"/>
                      <a:gd name="T19" fmla="*/ 36 h 698"/>
                      <a:gd name="T20" fmla="*/ 124 w 223"/>
                      <a:gd name="T21" fmla="*/ 36 h 698"/>
                      <a:gd name="T22" fmla="*/ 125 w 223"/>
                      <a:gd name="T23" fmla="*/ 7 h 698"/>
                      <a:gd name="T24" fmla="*/ 125 w 223"/>
                      <a:gd name="T25" fmla="*/ 7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5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5" y="686"/>
                        </a:moveTo>
                        <a:cubicBezTo>
                          <a:pt x="0" y="676"/>
                          <a:pt x="5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6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2" y="504"/>
                        </a:cubicBezTo>
                        <a:cubicBezTo>
                          <a:pt x="132" y="504"/>
                          <a:pt x="132" y="504"/>
                          <a:pt x="132" y="504"/>
                        </a:cubicBezTo>
                        <a:cubicBezTo>
                          <a:pt x="164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4" y="80"/>
                          <a:pt x="124" y="36"/>
                        </a:cubicBezTo>
                        <a:cubicBezTo>
                          <a:pt x="124" y="36"/>
                          <a:pt x="124" y="36"/>
                          <a:pt x="124" y="36"/>
                        </a:cubicBezTo>
                        <a:cubicBezTo>
                          <a:pt x="116" y="27"/>
                          <a:pt x="117" y="15"/>
                          <a:pt x="125" y="7"/>
                        </a:cubicBezTo>
                        <a:cubicBezTo>
                          <a:pt x="125" y="7"/>
                          <a:pt x="125" y="7"/>
                          <a:pt x="125" y="7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4" y="65"/>
                          <a:pt x="223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3" y="382"/>
                          <a:pt x="178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1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9" y="697"/>
                          <a:pt x="26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6" y="698"/>
                          <a:pt x="8" y="693"/>
                          <a:pt x="5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44" name="Freeform 26"/>
                  <p:cNvSpPr>
                    <a:spLocks noChangeAspect="1"/>
                  </p:cNvSpPr>
                  <p:nvPr/>
                </p:nvSpPr>
                <p:spPr bwMode="auto">
                  <a:xfrm>
                    <a:off x="2197" y="1344"/>
                    <a:ext cx="193" cy="506"/>
                  </a:xfrm>
                  <a:custGeom>
                    <a:avLst/>
                    <a:gdLst>
                      <a:gd name="T0" fmla="*/ 49 w 152"/>
                      <a:gd name="T1" fmla="*/ 389 h 398"/>
                      <a:gd name="T2" fmla="*/ 55 w 152"/>
                      <a:gd name="T3" fmla="*/ 362 h 398"/>
                      <a:gd name="T4" fmla="*/ 55 w 152"/>
                      <a:gd name="T5" fmla="*/ 362 h 398"/>
                      <a:gd name="T6" fmla="*/ 101 w 152"/>
                      <a:gd name="T7" fmla="*/ 321 h 398"/>
                      <a:gd name="T8" fmla="*/ 101 w 152"/>
                      <a:gd name="T9" fmla="*/ 321 h 398"/>
                      <a:gd name="T10" fmla="*/ 112 w 152"/>
                      <a:gd name="T11" fmla="*/ 291 h 398"/>
                      <a:gd name="T12" fmla="*/ 112 w 152"/>
                      <a:gd name="T13" fmla="*/ 291 h 398"/>
                      <a:gd name="T14" fmla="*/ 104 w 152"/>
                      <a:gd name="T15" fmla="*/ 264 h 398"/>
                      <a:gd name="T16" fmla="*/ 104 w 152"/>
                      <a:gd name="T17" fmla="*/ 264 h 398"/>
                      <a:gd name="T18" fmla="*/ 81 w 152"/>
                      <a:gd name="T19" fmla="*/ 233 h 398"/>
                      <a:gd name="T20" fmla="*/ 81 w 152"/>
                      <a:gd name="T21" fmla="*/ 233 h 398"/>
                      <a:gd name="T22" fmla="*/ 21 w 152"/>
                      <a:gd name="T23" fmla="*/ 164 h 398"/>
                      <a:gd name="T24" fmla="*/ 21 w 152"/>
                      <a:gd name="T25" fmla="*/ 164 h 398"/>
                      <a:gd name="T26" fmla="*/ 0 w 152"/>
                      <a:gd name="T27" fmla="*/ 107 h 398"/>
                      <a:gd name="T28" fmla="*/ 0 w 152"/>
                      <a:gd name="T29" fmla="*/ 107 h 398"/>
                      <a:gd name="T30" fmla="*/ 21 w 152"/>
                      <a:gd name="T31" fmla="*/ 54 h 398"/>
                      <a:gd name="T32" fmla="*/ 21 w 152"/>
                      <a:gd name="T33" fmla="*/ 54 h 398"/>
                      <a:gd name="T34" fmla="*/ 83 w 152"/>
                      <a:gd name="T35" fmla="*/ 5 h 398"/>
                      <a:gd name="T36" fmla="*/ 83 w 152"/>
                      <a:gd name="T37" fmla="*/ 5 h 398"/>
                      <a:gd name="T38" fmla="*/ 83 w 152"/>
                      <a:gd name="T39" fmla="*/ 5 h 398"/>
                      <a:gd name="T40" fmla="*/ 110 w 152"/>
                      <a:gd name="T41" fmla="*/ 13 h 398"/>
                      <a:gd name="T42" fmla="*/ 110 w 152"/>
                      <a:gd name="T43" fmla="*/ 13 h 398"/>
                      <a:gd name="T44" fmla="*/ 103 w 152"/>
                      <a:gd name="T45" fmla="*/ 40 h 398"/>
                      <a:gd name="T46" fmla="*/ 103 w 152"/>
                      <a:gd name="T47" fmla="*/ 40 h 398"/>
                      <a:gd name="T48" fmla="*/ 52 w 152"/>
                      <a:gd name="T49" fmla="*/ 79 h 398"/>
                      <a:gd name="T50" fmla="*/ 52 w 152"/>
                      <a:gd name="T51" fmla="*/ 79 h 398"/>
                      <a:gd name="T52" fmla="*/ 40 w 152"/>
                      <a:gd name="T53" fmla="*/ 107 h 398"/>
                      <a:gd name="T54" fmla="*/ 40 w 152"/>
                      <a:gd name="T55" fmla="*/ 107 h 398"/>
                      <a:gd name="T56" fmla="*/ 48 w 152"/>
                      <a:gd name="T57" fmla="*/ 131 h 398"/>
                      <a:gd name="T58" fmla="*/ 48 w 152"/>
                      <a:gd name="T59" fmla="*/ 131 h 398"/>
                      <a:gd name="T60" fmla="*/ 70 w 152"/>
                      <a:gd name="T61" fmla="*/ 162 h 398"/>
                      <a:gd name="T62" fmla="*/ 70 w 152"/>
                      <a:gd name="T63" fmla="*/ 162 h 398"/>
                      <a:gd name="T64" fmla="*/ 131 w 152"/>
                      <a:gd name="T65" fmla="*/ 231 h 398"/>
                      <a:gd name="T66" fmla="*/ 131 w 152"/>
                      <a:gd name="T67" fmla="*/ 231 h 398"/>
                      <a:gd name="T68" fmla="*/ 152 w 152"/>
                      <a:gd name="T69" fmla="*/ 291 h 398"/>
                      <a:gd name="T70" fmla="*/ 152 w 152"/>
                      <a:gd name="T71" fmla="*/ 291 h 398"/>
                      <a:gd name="T72" fmla="*/ 134 w 152"/>
                      <a:gd name="T73" fmla="*/ 344 h 398"/>
                      <a:gd name="T74" fmla="*/ 134 w 152"/>
                      <a:gd name="T75" fmla="*/ 344 h 398"/>
                      <a:gd name="T76" fmla="*/ 77 w 152"/>
                      <a:gd name="T77" fmla="*/ 395 h 398"/>
                      <a:gd name="T78" fmla="*/ 77 w 152"/>
                      <a:gd name="T79" fmla="*/ 395 h 398"/>
                      <a:gd name="T80" fmla="*/ 66 w 152"/>
                      <a:gd name="T81" fmla="*/ 398 h 398"/>
                      <a:gd name="T82" fmla="*/ 66 w 152"/>
                      <a:gd name="T83" fmla="*/ 398 h 398"/>
                      <a:gd name="T84" fmla="*/ 49 w 152"/>
                      <a:gd name="T85" fmla="*/ 389 h 3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52" h="398">
                        <a:moveTo>
                          <a:pt x="49" y="389"/>
                        </a:moveTo>
                        <a:cubicBezTo>
                          <a:pt x="43" y="380"/>
                          <a:pt x="46" y="368"/>
                          <a:pt x="55" y="362"/>
                        </a:cubicBezTo>
                        <a:cubicBezTo>
                          <a:pt x="55" y="362"/>
                          <a:pt x="55" y="362"/>
                          <a:pt x="55" y="362"/>
                        </a:cubicBezTo>
                        <a:cubicBezTo>
                          <a:pt x="78" y="346"/>
                          <a:pt x="93" y="333"/>
                          <a:pt x="101" y="321"/>
                        </a:cubicBezTo>
                        <a:cubicBezTo>
                          <a:pt x="101" y="321"/>
                          <a:pt x="101" y="321"/>
                          <a:pt x="101" y="321"/>
                        </a:cubicBezTo>
                        <a:cubicBezTo>
                          <a:pt x="109" y="309"/>
                          <a:pt x="112" y="300"/>
                          <a:pt x="112" y="291"/>
                        </a:cubicBezTo>
                        <a:cubicBezTo>
                          <a:pt x="112" y="291"/>
                          <a:pt x="112" y="291"/>
                          <a:pt x="112" y="291"/>
                        </a:cubicBezTo>
                        <a:cubicBezTo>
                          <a:pt x="112" y="282"/>
                          <a:pt x="109" y="274"/>
                          <a:pt x="104" y="264"/>
                        </a:cubicBezTo>
                        <a:cubicBezTo>
                          <a:pt x="104" y="264"/>
                          <a:pt x="104" y="264"/>
                          <a:pt x="104" y="264"/>
                        </a:cubicBezTo>
                        <a:cubicBezTo>
                          <a:pt x="99" y="254"/>
                          <a:pt x="91" y="243"/>
                          <a:pt x="81" y="233"/>
                        </a:cubicBezTo>
                        <a:cubicBezTo>
                          <a:pt x="81" y="233"/>
                          <a:pt x="81" y="233"/>
                          <a:pt x="81" y="233"/>
                        </a:cubicBezTo>
                        <a:cubicBezTo>
                          <a:pt x="63" y="211"/>
                          <a:pt x="39" y="189"/>
                          <a:pt x="21" y="164"/>
                        </a:cubicBezTo>
                        <a:cubicBezTo>
                          <a:pt x="21" y="164"/>
                          <a:pt x="21" y="164"/>
                          <a:pt x="21" y="164"/>
                        </a:cubicBezTo>
                        <a:cubicBezTo>
                          <a:pt x="9" y="148"/>
                          <a:pt x="0" y="129"/>
                          <a:pt x="0" y="107"/>
                        </a:cubicBezTo>
                        <a:cubicBezTo>
                          <a:pt x="0" y="107"/>
                          <a:pt x="0" y="107"/>
                          <a:pt x="0" y="107"/>
                        </a:cubicBezTo>
                        <a:cubicBezTo>
                          <a:pt x="0" y="89"/>
                          <a:pt x="7" y="70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4" y="37"/>
                          <a:pt x="55" y="21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93" y="0"/>
                          <a:pt x="105" y="3"/>
                          <a:pt x="110" y="13"/>
                        </a:cubicBezTo>
                        <a:cubicBezTo>
                          <a:pt x="110" y="13"/>
                          <a:pt x="110" y="13"/>
                          <a:pt x="110" y="13"/>
                        </a:cubicBezTo>
                        <a:cubicBezTo>
                          <a:pt x="116" y="22"/>
                          <a:pt x="112" y="35"/>
                          <a:pt x="103" y="40"/>
                        </a:cubicBezTo>
                        <a:cubicBezTo>
                          <a:pt x="103" y="40"/>
                          <a:pt x="103" y="40"/>
                          <a:pt x="103" y="40"/>
                        </a:cubicBezTo>
                        <a:cubicBezTo>
                          <a:pt x="77" y="55"/>
                          <a:pt x="61" y="68"/>
                          <a:pt x="52" y="79"/>
                        </a:cubicBezTo>
                        <a:cubicBezTo>
                          <a:pt x="52" y="79"/>
                          <a:pt x="52" y="79"/>
                          <a:pt x="52" y="79"/>
                        </a:cubicBezTo>
                        <a:cubicBezTo>
                          <a:pt x="42" y="91"/>
                          <a:pt x="40" y="99"/>
                          <a:pt x="40" y="107"/>
                        </a:cubicBezTo>
                        <a:cubicBezTo>
                          <a:pt x="40" y="107"/>
                          <a:pt x="40" y="107"/>
                          <a:pt x="40" y="107"/>
                        </a:cubicBezTo>
                        <a:cubicBezTo>
                          <a:pt x="40" y="114"/>
                          <a:pt x="42" y="122"/>
                          <a:pt x="48" y="131"/>
                        </a:cubicBezTo>
                        <a:cubicBezTo>
                          <a:pt x="48" y="131"/>
                          <a:pt x="48" y="131"/>
                          <a:pt x="48" y="131"/>
                        </a:cubicBezTo>
                        <a:cubicBezTo>
                          <a:pt x="53" y="141"/>
                          <a:pt x="61" y="151"/>
                          <a:pt x="70" y="162"/>
                        </a:cubicBezTo>
                        <a:cubicBezTo>
                          <a:pt x="70" y="162"/>
                          <a:pt x="70" y="162"/>
                          <a:pt x="70" y="162"/>
                        </a:cubicBezTo>
                        <a:cubicBezTo>
                          <a:pt x="89" y="183"/>
                          <a:pt x="113" y="205"/>
                          <a:pt x="131" y="231"/>
                        </a:cubicBezTo>
                        <a:cubicBezTo>
                          <a:pt x="131" y="231"/>
                          <a:pt x="131" y="231"/>
                          <a:pt x="131" y="231"/>
                        </a:cubicBezTo>
                        <a:cubicBezTo>
                          <a:pt x="143" y="248"/>
                          <a:pt x="152" y="268"/>
                          <a:pt x="152" y="291"/>
                        </a:cubicBezTo>
                        <a:cubicBezTo>
                          <a:pt x="152" y="291"/>
                          <a:pt x="152" y="291"/>
                          <a:pt x="152" y="291"/>
                        </a:cubicBezTo>
                        <a:cubicBezTo>
                          <a:pt x="152" y="308"/>
                          <a:pt x="146" y="327"/>
                          <a:pt x="134" y="344"/>
                        </a:cubicBezTo>
                        <a:cubicBezTo>
                          <a:pt x="134" y="344"/>
                          <a:pt x="134" y="344"/>
                          <a:pt x="134" y="344"/>
                        </a:cubicBezTo>
                        <a:cubicBezTo>
                          <a:pt x="121" y="361"/>
                          <a:pt x="103" y="378"/>
                          <a:pt x="77" y="395"/>
                        </a:cubicBezTo>
                        <a:cubicBezTo>
                          <a:pt x="77" y="395"/>
                          <a:pt x="77" y="395"/>
                          <a:pt x="77" y="395"/>
                        </a:cubicBezTo>
                        <a:cubicBezTo>
                          <a:pt x="74" y="397"/>
                          <a:pt x="70" y="398"/>
                          <a:pt x="66" y="398"/>
                        </a:cubicBezTo>
                        <a:cubicBezTo>
                          <a:pt x="66" y="398"/>
                          <a:pt x="66" y="398"/>
                          <a:pt x="66" y="398"/>
                        </a:cubicBezTo>
                        <a:cubicBezTo>
                          <a:pt x="60" y="398"/>
                          <a:pt x="53" y="395"/>
                          <a:pt x="49" y="389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4" name="Group 27"/>
                <p:cNvGrpSpPr>
                  <a:grpSpLocks noChangeAspect="1"/>
                </p:cNvGrpSpPr>
                <p:nvPr/>
              </p:nvGrpSpPr>
              <p:grpSpPr bwMode="auto">
                <a:xfrm>
                  <a:off x="2468" y="1356"/>
                  <a:ext cx="1029" cy="1584"/>
                  <a:chOff x="1707" y="1344"/>
                  <a:chExt cx="1029" cy="1584"/>
                </a:xfrm>
              </p:grpSpPr>
              <p:sp>
                <p:nvSpPr>
                  <p:cNvPr id="227" name="Freeform 28"/>
                  <p:cNvSpPr>
                    <a:spLocks noChangeAspect="1"/>
                  </p:cNvSpPr>
                  <p:nvPr/>
                </p:nvSpPr>
                <p:spPr bwMode="auto">
                  <a:xfrm>
                    <a:off x="1880" y="2536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28" name="Freeform 29"/>
                  <p:cNvSpPr>
                    <a:spLocks noChangeAspect="1"/>
                  </p:cNvSpPr>
                  <p:nvPr/>
                </p:nvSpPr>
                <p:spPr bwMode="auto">
                  <a:xfrm>
                    <a:off x="2158" y="2520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29" name="Freeform 30"/>
                  <p:cNvSpPr>
                    <a:spLocks noChangeAspect="1"/>
                  </p:cNvSpPr>
                  <p:nvPr/>
                </p:nvSpPr>
                <p:spPr bwMode="auto">
                  <a:xfrm>
                    <a:off x="2441" y="2066"/>
                    <a:ext cx="295" cy="328"/>
                  </a:xfrm>
                  <a:custGeom>
                    <a:avLst/>
                    <a:gdLst>
                      <a:gd name="T0" fmla="*/ 205 w 232"/>
                      <a:gd name="T1" fmla="*/ 258 h 258"/>
                      <a:gd name="T2" fmla="*/ 149 w 232"/>
                      <a:gd name="T3" fmla="*/ 230 h 258"/>
                      <a:gd name="T4" fmla="*/ 149 w 232"/>
                      <a:gd name="T5" fmla="*/ 230 h 258"/>
                      <a:gd name="T6" fmla="*/ 87 w 232"/>
                      <a:gd name="T7" fmla="*/ 179 h 258"/>
                      <a:gd name="T8" fmla="*/ 87 w 232"/>
                      <a:gd name="T9" fmla="*/ 179 h 258"/>
                      <a:gd name="T10" fmla="*/ 2 w 232"/>
                      <a:gd name="T11" fmla="*/ 24 h 258"/>
                      <a:gd name="T12" fmla="*/ 2 w 232"/>
                      <a:gd name="T13" fmla="*/ 24 h 258"/>
                      <a:gd name="T14" fmla="*/ 19 w 232"/>
                      <a:gd name="T15" fmla="*/ 1 h 258"/>
                      <a:gd name="T16" fmla="*/ 19 w 232"/>
                      <a:gd name="T17" fmla="*/ 1 h 258"/>
                      <a:gd name="T18" fmla="*/ 41 w 232"/>
                      <a:gd name="T19" fmla="*/ 19 h 258"/>
                      <a:gd name="T20" fmla="*/ 41 w 232"/>
                      <a:gd name="T21" fmla="*/ 19 h 258"/>
                      <a:gd name="T22" fmla="*/ 89 w 232"/>
                      <a:gd name="T23" fmla="*/ 121 h 258"/>
                      <a:gd name="T24" fmla="*/ 89 w 232"/>
                      <a:gd name="T25" fmla="*/ 121 h 258"/>
                      <a:gd name="T26" fmla="*/ 171 w 232"/>
                      <a:gd name="T27" fmla="*/ 197 h 258"/>
                      <a:gd name="T28" fmla="*/ 171 w 232"/>
                      <a:gd name="T29" fmla="*/ 197 h 258"/>
                      <a:gd name="T30" fmla="*/ 215 w 232"/>
                      <a:gd name="T31" fmla="*/ 219 h 258"/>
                      <a:gd name="T32" fmla="*/ 215 w 232"/>
                      <a:gd name="T33" fmla="*/ 219 h 258"/>
                      <a:gd name="T34" fmla="*/ 229 w 232"/>
                      <a:gd name="T35" fmla="*/ 244 h 258"/>
                      <a:gd name="T36" fmla="*/ 229 w 232"/>
                      <a:gd name="T37" fmla="*/ 244 h 258"/>
                      <a:gd name="T38" fmla="*/ 210 w 232"/>
                      <a:gd name="T39" fmla="*/ 258 h 258"/>
                      <a:gd name="T40" fmla="*/ 210 w 232"/>
                      <a:gd name="T41" fmla="*/ 258 h 258"/>
                      <a:gd name="T42" fmla="*/ 205 w 232"/>
                      <a:gd name="T43" fmla="*/ 258 h 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32" h="258">
                        <a:moveTo>
                          <a:pt x="205" y="258"/>
                        </a:moveTo>
                        <a:cubicBezTo>
                          <a:pt x="188" y="253"/>
                          <a:pt x="169" y="244"/>
                          <a:pt x="149" y="230"/>
                        </a:cubicBezTo>
                        <a:cubicBezTo>
                          <a:pt x="149" y="230"/>
                          <a:pt x="149" y="230"/>
                          <a:pt x="149" y="230"/>
                        </a:cubicBezTo>
                        <a:cubicBezTo>
                          <a:pt x="129" y="217"/>
                          <a:pt x="107" y="199"/>
                          <a:pt x="87" y="179"/>
                        </a:cubicBezTo>
                        <a:cubicBezTo>
                          <a:pt x="87" y="179"/>
                          <a:pt x="87" y="179"/>
                          <a:pt x="87" y="179"/>
                        </a:cubicBezTo>
                        <a:cubicBezTo>
                          <a:pt x="46" y="137"/>
                          <a:pt x="10" y="8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0" y="13"/>
                          <a:pt x="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30" y="0"/>
                          <a:pt x="40" y="8"/>
                          <a:pt x="41" y="19"/>
                        </a:cubicBezTo>
                        <a:cubicBezTo>
                          <a:pt x="41" y="19"/>
                          <a:pt x="41" y="19"/>
                          <a:pt x="41" y="19"/>
                        </a:cubicBezTo>
                        <a:cubicBezTo>
                          <a:pt x="46" y="54"/>
                          <a:pt x="64" y="89"/>
                          <a:pt x="89" y="121"/>
                        </a:cubicBezTo>
                        <a:cubicBezTo>
                          <a:pt x="89" y="121"/>
                          <a:pt x="89" y="121"/>
                          <a:pt x="89" y="121"/>
                        </a:cubicBezTo>
                        <a:cubicBezTo>
                          <a:pt x="113" y="152"/>
                          <a:pt x="144" y="179"/>
                          <a:pt x="171" y="197"/>
                        </a:cubicBezTo>
                        <a:cubicBezTo>
                          <a:pt x="171" y="197"/>
                          <a:pt x="171" y="197"/>
                          <a:pt x="171" y="197"/>
                        </a:cubicBezTo>
                        <a:cubicBezTo>
                          <a:pt x="189" y="209"/>
                          <a:pt x="205" y="216"/>
                          <a:pt x="215" y="219"/>
                        </a:cubicBezTo>
                        <a:cubicBezTo>
                          <a:pt x="215" y="219"/>
                          <a:pt x="215" y="219"/>
                          <a:pt x="215" y="219"/>
                        </a:cubicBezTo>
                        <a:cubicBezTo>
                          <a:pt x="226" y="222"/>
                          <a:pt x="232" y="233"/>
                          <a:pt x="229" y="244"/>
                        </a:cubicBezTo>
                        <a:cubicBezTo>
                          <a:pt x="229" y="244"/>
                          <a:pt x="229" y="244"/>
                          <a:pt x="229" y="244"/>
                        </a:cubicBezTo>
                        <a:cubicBezTo>
                          <a:pt x="227" y="253"/>
                          <a:pt x="219" y="258"/>
                          <a:pt x="210" y="258"/>
                        </a:cubicBezTo>
                        <a:cubicBezTo>
                          <a:pt x="210" y="258"/>
                          <a:pt x="210" y="258"/>
                          <a:pt x="210" y="258"/>
                        </a:cubicBezTo>
                        <a:cubicBezTo>
                          <a:pt x="208" y="258"/>
                          <a:pt x="207" y="258"/>
                          <a:pt x="205" y="258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230" name="Group 3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707" y="1710"/>
                    <a:ext cx="777" cy="851"/>
                    <a:chOff x="2309" y="1583"/>
                    <a:chExt cx="1446" cy="1583"/>
                  </a:xfrm>
                </p:grpSpPr>
                <p:sp>
                  <p:nvSpPr>
                    <p:cNvPr id="235" name="Freeform 3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595" y="1583"/>
                      <a:ext cx="1160" cy="1583"/>
                    </a:xfrm>
                    <a:custGeom>
                      <a:avLst/>
                      <a:gdLst>
                        <a:gd name="T0" fmla="*/ 0 w 491"/>
                        <a:gd name="T1" fmla="*/ 670 h 670"/>
                        <a:gd name="T2" fmla="*/ 370 w 491"/>
                        <a:gd name="T3" fmla="*/ 670 h 670"/>
                        <a:gd name="T4" fmla="*/ 491 w 491"/>
                        <a:gd name="T5" fmla="*/ 335 h 670"/>
                        <a:gd name="T6" fmla="*/ 370 w 491"/>
                        <a:gd name="T7" fmla="*/ 0 h 670"/>
                        <a:gd name="T8" fmla="*/ 0 w 491"/>
                        <a:gd name="T9" fmla="*/ 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91" h="670">
                          <a:moveTo>
                            <a:pt x="0" y="670"/>
                          </a:moveTo>
                          <a:cubicBezTo>
                            <a:pt x="370" y="670"/>
                            <a:pt x="370" y="670"/>
                            <a:pt x="370" y="670"/>
                          </a:cubicBezTo>
                          <a:cubicBezTo>
                            <a:pt x="437" y="670"/>
                            <a:pt x="491" y="520"/>
                            <a:pt x="491" y="335"/>
                          </a:cubicBezTo>
                          <a:cubicBezTo>
                            <a:pt x="491" y="150"/>
                            <a:pt x="437" y="0"/>
                            <a:pt x="370" y="0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</a:path>
                      </a:pathLst>
                    </a:custGeom>
                    <a:solidFill>
                      <a:srgbClr val="FFF5EE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6" name="Freeform 33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309" y="1583"/>
                      <a:ext cx="571" cy="1583"/>
                    </a:xfrm>
                    <a:custGeom>
                      <a:avLst/>
                      <a:gdLst>
                        <a:gd name="T0" fmla="*/ 121 w 242"/>
                        <a:gd name="T1" fmla="*/ 670 h 670"/>
                        <a:gd name="T2" fmla="*/ 242 w 242"/>
                        <a:gd name="T3" fmla="*/ 335 h 670"/>
                        <a:gd name="T4" fmla="*/ 121 w 242"/>
                        <a:gd name="T5" fmla="*/ 0 h 670"/>
                        <a:gd name="T6" fmla="*/ 0 w 242"/>
                        <a:gd name="T7" fmla="*/ 335 h 670"/>
                        <a:gd name="T8" fmla="*/ 0 w 242"/>
                        <a:gd name="T9" fmla="*/ 335 h 670"/>
                        <a:gd name="T10" fmla="*/ 121 w 242"/>
                        <a:gd name="T11" fmla="*/ 67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42" h="670">
                          <a:moveTo>
                            <a:pt x="121" y="670"/>
                          </a:moveTo>
                          <a:cubicBezTo>
                            <a:pt x="188" y="670"/>
                            <a:pt x="242" y="520"/>
                            <a:pt x="242" y="335"/>
                          </a:cubicBezTo>
                          <a:cubicBezTo>
                            <a:pt x="242" y="150"/>
                            <a:pt x="188" y="0"/>
                            <a:pt x="121" y="0"/>
                          </a:cubicBezTo>
                          <a:cubicBezTo>
                            <a:pt x="54" y="0"/>
                            <a:pt x="0" y="150"/>
                            <a:pt x="0" y="335"/>
                          </a:cubicBezTo>
                          <a:cubicBezTo>
                            <a:pt x="0" y="335"/>
                            <a:pt x="0" y="335"/>
                            <a:pt x="0" y="335"/>
                          </a:cubicBezTo>
                          <a:cubicBezTo>
                            <a:pt x="0" y="520"/>
                            <a:pt x="54" y="670"/>
                            <a:pt x="121" y="67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31" name="Freeform 34"/>
                  <p:cNvSpPr>
                    <a:spLocks noChangeAspect="1"/>
                  </p:cNvSpPr>
                  <p:nvPr/>
                </p:nvSpPr>
                <p:spPr bwMode="auto">
                  <a:xfrm>
                    <a:off x="1921" y="1358"/>
                    <a:ext cx="195" cy="508"/>
                  </a:xfrm>
                  <a:custGeom>
                    <a:avLst/>
                    <a:gdLst>
                      <a:gd name="T0" fmla="*/ 50 w 153"/>
                      <a:gd name="T1" fmla="*/ 390 h 399"/>
                      <a:gd name="T2" fmla="*/ 56 w 153"/>
                      <a:gd name="T3" fmla="*/ 362 h 399"/>
                      <a:gd name="T4" fmla="*/ 56 w 153"/>
                      <a:gd name="T5" fmla="*/ 362 h 399"/>
                      <a:gd name="T6" fmla="*/ 102 w 153"/>
                      <a:gd name="T7" fmla="*/ 321 h 399"/>
                      <a:gd name="T8" fmla="*/ 102 w 153"/>
                      <a:gd name="T9" fmla="*/ 321 h 399"/>
                      <a:gd name="T10" fmla="*/ 113 w 153"/>
                      <a:gd name="T11" fmla="*/ 291 h 399"/>
                      <a:gd name="T12" fmla="*/ 113 w 153"/>
                      <a:gd name="T13" fmla="*/ 291 h 399"/>
                      <a:gd name="T14" fmla="*/ 105 w 153"/>
                      <a:gd name="T15" fmla="*/ 264 h 399"/>
                      <a:gd name="T16" fmla="*/ 105 w 153"/>
                      <a:gd name="T17" fmla="*/ 264 h 399"/>
                      <a:gd name="T18" fmla="*/ 82 w 153"/>
                      <a:gd name="T19" fmla="*/ 233 h 399"/>
                      <a:gd name="T20" fmla="*/ 82 w 153"/>
                      <a:gd name="T21" fmla="*/ 233 h 399"/>
                      <a:gd name="T22" fmla="*/ 22 w 153"/>
                      <a:gd name="T23" fmla="*/ 165 h 399"/>
                      <a:gd name="T24" fmla="*/ 22 w 153"/>
                      <a:gd name="T25" fmla="*/ 165 h 399"/>
                      <a:gd name="T26" fmla="*/ 1 w 153"/>
                      <a:gd name="T27" fmla="*/ 107 h 399"/>
                      <a:gd name="T28" fmla="*/ 1 w 153"/>
                      <a:gd name="T29" fmla="*/ 107 h 399"/>
                      <a:gd name="T30" fmla="*/ 21 w 153"/>
                      <a:gd name="T31" fmla="*/ 54 h 399"/>
                      <a:gd name="T32" fmla="*/ 21 w 153"/>
                      <a:gd name="T33" fmla="*/ 54 h 399"/>
                      <a:gd name="T34" fmla="*/ 84 w 153"/>
                      <a:gd name="T35" fmla="*/ 6 h 399"/>
                      <a:gd name="T36" fmla="*/ 84 w 153"/>
                      <a:gd name="T37" fmla="*/ 6 h 399"/>
                      <a:gd name="T38" fmla="*/ 111 w 153"/>
                      <a:gd name="T39" fmla="*/ 13 h 399"/>
                      <a:gd name="T40" fmla="*/ 111 w 153"/>
                      <a:gd name="T41" fmla="*/ 13 h 399"/>
                      <a:gd name="T42" fmla="*/ 104 w 153"/>
                      <a:gd name="T43" fmla="*/ 41 h 399"/>
                      <a:gd name="T44" fmla="*/ 104 w 153"/>
                      <a:gd name="T45" fmla="*/ 41 h 399"/>
                      <a:gd name="T46" fmla="*/ 52 w 153"/>
                      <a:gd name="T47" fmla="*/ 80 h 399"/>
                      <a:gd name="T48" fmla="*/ 52 w 153"/>
                      <a:gd name="T49" fmla="*/ 80 h 399"/>
                      <a:gd name="T50" fmla="*/ 41 w 153"/>
                      <a:gd name="T51" fmla="*/ 107 h 399"/>
                      <a:gd name="T52" fmla="*/ 41 w 153"/>
                      <a:gd name="T53" fmla="*/ 107 h 399"/>
                      <a:gd name="T54" fmla="*/ 48 w 153"/>
                      <a:gd name="T55" fmla="*/ 132 h 399"/>
                      <a:gd name="T56" fmla="*/ 48 w 153"/>
                      <a:gd name="T57" fmla="*/ 132 h 399"/>
                      <a:gd name="T58" fmla="*/ 71 w 153"/>
                      <a:gd name="T59" fmla="*/ 162 h 399"/>
                      <a:gd name="T60" fmla="*/ 71 w 153"/>
                      <a:gd name="T61" fmla="*/ 162 h 399"/>
                      <a:gd name="T62" fmla="*/ 132 w 153"/>
                      <a:gd name="T63" fmla="*/ 232 h 399"/>
                      <a:gd name="T64" fmla="*/ 132 w 153"/>
                      <a:gd name="T65" fmla="*/ 232 h 399"/>
                      <a:gd name="T66" fmla="*/ 153 w 153"/>
                      <a:gd name="T67" fmla="*/ 291 h 399"/>
                      <a:gd name="T68" fmla="*/ 153 w 153"/>
                      <a:gd name="T69" fmla="*/ 291 h 399"/>
                      <a:gd name="T70" fmla="*/ 134 w 153"/>
                      <a:gd name="T71" fmla="*/ 345 h 399"/>
                      <a:gd name="T72" fmla="*/ 134 w 153"/>
                      <a:gd name="T73" fmla="*/ 345 h 399"/>
                      <a:gd name="T74" fmla="*/ 78 w 153"/>
                      <a:gd name="T75" fmla="*/ 396 h 399"/>
                      <a:gd name="T76" fmla="*/ 78 w 153"/>
                      <a:gd name="T77" fmla="*/ 396 h 399"/>
                      <a:gd name="T78" fmla="*/ 67 w 153"/>
                      <a:gd name="T79" fmla="*/ 399 h 399"/>
                      <a:gd name="T80" fmla="*/ 67 w 153"/>
                      <a:gd name="T81" fmla="*/ 399 h 399"/>
                      <a:gd name="T82" fmla="*/ 50 w 153"/>
                      <a:gd name="T83" fmla="*/ 390 h 3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3" h="399">
                        <a:moveTo>
                          <a:pt x="50" y="390"/>
                        </a:moveTo>
                        <a:cubicBezTo>
                          <a:pt x="44" y="381"/>
                          <a:pt x="46" y="368"/>
                          <a:pt x="56" y="362"/>
                        </a:cubicBezTo>
                        <a:cubicBezTo>
                          <a:pt x="56" y="362"/>
                          <a:pt x="56" y="362"/>
                          <a:pt x="56" y="362"/>
                        </a:cubicBezTo>
                        <a:cubicBezTo>
                          <a:pt x="79" y="347"/>
                          <a:pt x="93" y="333"/>
                          <a:pt x="102" y="321"/>
                        </a:cubicBezTo>
                        <a:cubicBezTo>
                          <a:pt x="102" y="321"/>
                          <a:pt x="102" y="321"/>
                          <a:pt x="102" y="321"/>
                        </a:cubicBezTo>
                        <a:cubicBezTo>
                          <a:pt x="110" y="309"/>
                          <a:pt x="113" y="300"/>
                          <a:pt x="113" y="291"/>
                        </a:cubicBezTo>
                        <a:cubicBezTo>
                          <a:pt x="113" y="291"/>
                          <a:pt x="113" y="291"/>
                          <a:pt x="113" y="291"/>
                        </a:cubicBezTo>
                        <a:cubicBezTo>
                          <a:pt x="113" y="283"/>
                          <a:pt x="110" y="274"/>
                          <a:pt x="105" y="264"/>
                        </a:cubicBezTo>
                        <a:cubicBezTo>
                          <a:pt x="105" y="264"/>
                          <a:pt x="105" y="264"/>
                          <a:pt x="105" y="264"/>
                        </a:cubicBezTo>
                        <a:cubicBezTo>
                          <a:pt x="100" y="254"/>
                          <a:pt x="92" y="244"/>
                          <a:pt x="82" y="233"/>
                        </a:cubicBezTo>
                        <a:cubicBezTo>
                          <a:pt x="82" y="233"/>
                          <a:pt x="82" y="233"/>
                          <a:pt x="82" y="233"/>
                        </a:cubicBezTo>
                        <a:cubicBezTo>
                          <a:pt x="64" y="212"/>
                          <a:pt x="39" y="190"/>
                          <a:pt x="22" y="165"/>
                        </a:cubicBezTo>
                        <a:cubicBezTo>
                          <a:pt x="22" y="165"/>
                          <a:pt x="22" y="165"/>
                          <a:pt x="22" y="165"/>
                        </a:cubicBezTo>
                        <a:cubicBezTo>
                          <a:pt x="10" y="148"/>
                          <a:pt x="1" y="129"/>
                          <a:pt x="1" y="107"/>
                        </a:cubicBezTo>
                        <a:cubicBezTo>
                          <a:pt x="1" y="107"/>
                          <a:pt x="1" y="107"/>
                          <a:pt x="1" y="107"/>
                        </a:cubicBezTo>
                        <a:cubicBezTo>
                          <a:pt x="0" y="89"/>
                          <a:pt x="8" y="71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5" y="38"/>
                          <a:pt x="55" y="22"/>
                          <a:pt x="84" y="6"/>
                        </a:cubicBezTo>
                        <a:cubicBezTo>
                          <a:pt x="84" y="6"/>
                          <a:pt x="84" y="6"/>
                          <a:pt x="84" y="6"/>
                        </a:cubicBezTo>
                        <a:cubicBezTo>
                          <a:pt x="93" y="0"/>
                          <a:pt x="106" y="4"/>
                          <a:pt x="111" y="13"/>
                        </a:cubicBezTo>
                        <a:cubicBezTo>
                          <a:pt x="111" y="13"/>
                          <a:pt x="111" y="13"/>
                          <a:pt x="111" y="13"/>
                        </a:cubicBezTo>
                        <a:cubicBezTo>
                          <a:pt x="117" y="23"/>
                          <a:pt x="113" y="35"/>
                          <a:pt x="104" y="41"/>
                        </a:cubicBezTo>
                        <a:cubicBezTo>
                          <a:pt x="104" y="41"/>
                          <a:pt x="104" y="41"/>
                          <a:pt x="104" y="41"/>
                        </a:cubicBezTo>
                        <a:cubicBezTo>
                          <a:pt x="78" y="55"/>
                          <a:pt x="62" y="69"/>
                          <a:pt x="52" y="80"/>
                        </a:cubicBezTo>
                        <a:cubicBezTo>
                          <a:pt x="52" y="80"/>
                          <a:pt x="52" y="80"/>
                          <a:pt x="52" y="80"/>
                        </a:cubicBezTo>
                        <a:cubicBezTo>
                          <a:pt x="43" y="91"/>
                          <a:pt x="41" y="99"/>
                          <a:pt x="41" y="107"/>
                        </a:cubicBezTo>
                        <a:cubicBezTo>
                          <a:pt x="41" y="107"/>
                          <a:pt x="41" y="107"/>
                          <a:pt x="41" y="107"/>
                        </a:cubicBezTo>
                        <a:cubicBezTo>
                          <a:pt x="41" y="115"/>
                          <a:pt x="43" y="123"/>
                          <a:pt x="48" y="132"/>
                        </a:cubicBezTo>
                        <a:cubicBezTo>
                          <a:pt x="48" y="132"/>
                          <a:pt x="48" y="132"/>
                          <a:pt x="48" y="132"/>
                        </a:cubicBezTo>
                        <a:cubicBezTo>
                          <a:pt x="54" y="141"/>
                          <a:pt x="62" y="152"/>
                          <a:pt x="71" y="162"/>
                        </a:cubicBezTo>
                        <a:cubicBezTo>
                          <a:pt x="71" y="162"/>
                          <a:pt x="71" y="162"/>
                          <a:pt x="71" y="162"/>
                        </a:cubicBezTo>
                        <a:cubicBezTo>
                          <a:pt x="90" y="183"/>
                          <a:pt x="114" y="206"/>
                          <a:pt x="132" y="232"/>
                        </a:cubicBezTo>
                        <a:cubicBezTo>
                          <a:pt x="132" y="232"/>
                          <a:pt x="132" y="232"/>
                          <a:pt x="132" y="232"/>
                        </a:cubicBezTo>
                        <a:cubicBezTo>
                          <a:pt x="144" y="249"/>
                          <a:pt x="153" y="269"/>
                          <a:pt x="153" y="291"/>
                        </a:cubicBezTo>
                        <a:cubicBezTo>
                          <a:pt x="153" y="291"/>
                          <a:pt x="153" y="291"/>
                          <a:pt x="153" y="291"/>
                        </a:cubicBezTo>
                        <a:cubicBezTo>
                          <a:pt x="153" y="309"/>
                          <a:pt x="147" y="327"/>
                          <a:pt x="134" y="345"/>
                        </a:cubicBezTo>
                        <a:cubicBezTo>
                          <a:pt x="134" y="345"/>
                          <a:pt x="134" y="345"/>
                          <a:pt x="134" y="345"/>
                        </a:cubicBezTo>
                        <a:cubicBezTo>
                          <a:pt x="122" y="362"/>
                          <a:pt x="103" y="379"/>
                          <a:pt x="78" y="396"/>
                        </a:cubicBezTo>
                        <a:cubicBezTo>
                          <a:pt x="78" y="396"/>
                          <a:pt x="78" y="396"/>
                          <a:pt x="78" y="396"/>
                        </a:cubicBezTo>
                        <a:cubicBezTo>
                          <a:pt x="74" y="398"/>
                          <a:pt x="71" y="399"/>
                          <a:pt x="67" y="399"/>
                        </a:cubicBezTo>
                        <a:cubicBezTo>
                          <a:pt x="67" y="399"/>
                          <a:pt x="67" y="399"/>
                          <a:pt x="67" y="399"/>
                        </a:cubicBezTo>
                        <a:cubicBezTo>
                          <a:pt x="60" y="399"/>
                          <a:pt x="54" y="396"/>
                          <a:pt x="50" y="39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32" name="Freeform 35"/>
                  <p:cNvSpPr>
                    <a:spLocks noChangeAspect="1"/>
                  </p:cNvSpPr>
                  <p:nvPr/>
                </p:nvSpPr>
                <p:spPr bwMode="auto">
                  <a:xfrm>
                    <a:off x="1967" y="1702"/>
                    <a:ext cx="284" cy="888"/>
                  </a:xfrm>
                  <a:custGeom>
                    <a:avLst/>
                    <a:gdLst>
                      <a:gd name="T0" fmla="*/ 4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1 w 223"/>
                      <a:gd name="T11" fmla="*/ 504 h 698"/>
                      <a:gd name="T12" fmla="*/ 131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3 w 223"/>
                      <a:gd name="T19" fmla="*/ 36 h 698"/>
                      <a:gd name="T20" fmla="*/ 123 w 223"/>
                      <a:gd name="T21" fmla="*/ 36 h 698"/>
                      <a:gd name="T22" fmla="*/ 125 w 223"/>
                      <a:gd name="T23" fmla="*/ 8 h 698"/>
                      <a:gd name="T24" fmla="*/ 125 w 223"/>
                      <a:gd name="T25" fmla="*/ 8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4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4" y="686"/>
                        </a:moveTo>
                        <a:cubicBezTo>
                          <a:pt x="0" y="676"/>
                          <a:pt x="4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5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1" y="504"/>
                        </a:cubicBezTo>
                        <a:cubicBezTo>
                          <a:pt x="131" y="504"/>
                          <a:pt x="131" y="504"/>
                          <a:pt x="131" y="504"/>
                        </a:cubicBezTo>
                        <a:cubicBezTo>
                          <a:pt x="163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3" y="80"/>
                          <a:pt x="123" y="36"/>
                        </a:cubicBezTo>
                        <a:cubicBezTo>
                          <a:pt x="123" y="36"/>
                          <a:pt x="123" y="36"/>
                          <a:pt x="123" y="36"/>
                        </a:cubicBezTo>
                        <a:cubicBezTo>
                          <a:pt x="116" y="28"/>
                          <a:pt x="116" y="15"/>
                          <a:pt x="125" y="8"/>
                        </a:cubicBezTo>
                        <a:cubicBezTo>
                          <a:pt x="125" y="8"/>
                          <a:pt x="125" y="8"/>
                          <a:pt x="125" y="8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3" y="66"/>
                          <a:pt x="222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2" y="382"/>
                          <a:pt x="177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0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8" y="698"/>
                          <a:pt x="25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5" y="698"/>
                          <a:pt x="8" y="694"/>
                          <a:pt x="4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33" name="Freeform 36"/>
                  <p:cNvSpPr>
                    <a:spLocks noChangeAspect="1"/>
                  </p:cNvSpPr>
                  <p:nvPr/>
                </p:nvSpPr>
                <p:spPr bwMode="auto">
                  <a:xfrm>
                    <a:off x="2116" y="1709"/>
                    <a:ext cx="284" cy="888"/>
                  </a:xfrm>
                  <a:custGeom>
                    <a:avLst/>
                    <a:gdLst>
                      <a:gd name="T0" fmla="*/ 5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2 w 223"/>
                      <a:gd name="T11" fmla="*/ 504 h 698"/>
                      <a:gd name="T12" fmla="*/ 132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4 w 223"/>
                      <a:gd name="T19" fmla="*/ 36 h 698"/>
                      <a:gd name="T20" fmla="*/ 124 w 223"/>
                      <a:gd name="T21" fmla="*/ 36 h 698"/>
                      <a:gd name="T22" fmla="*/ 125 w 223"/>
                      <a:gd name="T23" fmla="*/ 7 h 698"/>
                      <a:gd name="T24" fmla="*/ 125 w 223"/>
                      <a:gd name="T25" fmla="*/ 7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5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5" y="686"/>
                        </a:moveTo>
                        <a:cubicBezTo>
                          <a:pt x="0" y="676"/>
                          <a:pt x="5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6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2" y="504"/>
                        </a:cubicBezTo>
                        <a:cubicBezTo>
                          <a:pt x="132" y="504"/>
                          <a:pt x="132" y="504"/>
                          <a:pt x="132" y="504"/>
                        </a:cubicBezTo>
                        <a:cubicBezTo>
                          <a:pt x="164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4" y="80"/>
                          <a:pt x="124" y="36"/>
                        </a:cubicBezTo>
                        <a:cubicBezTo>
                          <a:pt x="124" y="36"/>
                          <a:pt x="124" y="36"/>
                          <a:pt x="124" y="36"/>
                        </a:cubicBezTo>
                        <a:cubicBezTo>
                          <a:pt x="116" y="27"/>
                          <a:pt x="117" y="15"/>
                          <a:pt x="125" y="7"/>
                        </a:cubicBezTo>
                        <a:cubicBezTo>
                          <a:pt x="125" y="7"/>
                          <a:pt x="125" y="7"/>
                          <a:pt x="125" y="7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4" y="65"/>
                          <a:pt x="223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3" y="382"/>
                          <a:pt x="178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1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9" y="697"/>
                          <a:pt x="26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6" y="698"/>
                          <a:pt x="8" y="693"/>
                          <a:pt x="5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34" name="Freeform 37"/>
                  <p:cNvSpPr>
                    <a:spLocks noChangeAspect="1"/>
                  </p:cNvSpPr>
                  <p:nvPr/>
                </p:nvSpPr>
                <p:spPr bwMode="auto">
                  <a:xfrm>
                    <a:off x="2197" y="1344"/>
                    <a:ext cx="193" cy="506"/>
                  </a:xfrm>
                  <a:custGeom>
                    <a:avLst/>
                    <a:gdLst>
                      <a:gd name="T0" fmla="*/ 49 w 152"/>
                      <a:gd name="T1" fmla="*/ 389 h 398"/>
                      <a:gd name="T2" fmla="*/ 55 w 152"/>
                      <a:gd name="T3" fmla="*/ 362 h 398"/>
                      <a:gd name="T4" fmla="*/ 55 w 152"/>
                      <a:gd name="T5" fmla="*/ 362 h 398"/>
                      <a:gd name="T6" fmla="*/ 101 w 152"/>
                      <a:gd name="T7" fmla="*/ 321 h 398"/>
                      <a:gd name="T8" fmla="*/ 101 w 152"/>
                      <a:gd name="T9" fmla="*/ 321 h 398"/>
                      <a:gd name="T10" fmla="*/ 112 w 152"/>
                      <a:gd name="T11" fmla="*/ 291 h 398"/>
                      <a:gd name="T12" fmla="*/ 112 w 152"/>
                      <a:gd name="T13" fmla="*/ 291 h 398"/>
                      <a:gd name="T14" fmla="*/ 104 w 152"/>
                      <a:gd name="T15" fmla="*/ 264 h 398"/>
                      <a:gd name="T16" fmla="*/ 104 w 152"/>
                      <a:gd name="T17" fmla="*/ 264 h 398"/>
                      <a:gd name="T18" fmla="*/ 81 w 152"/>
                      <a:gd name="T19" fmla="*/ 233 h 398"/>
                      <a:gd name="T20" fmla="*/ 81 w 152"/>
                      <a:gd name="T21" fmla="*/ 233 h 398"/>
                      <a:gd name="T22" fmla="*/ 21 w 152"/>
                      <a:gd name="T23" fmla="*/ 164 h 398"/>
                      <a:gd name="T24" fmla="*/ 21 w 152"/>
                      <a:gd name="T25" fmla="*/ 164 h 398"/>
                      <a:gd name="T26" fmla="*/ 0 w 152"/>
                      <a:gd name="T27" fmla="*/ 107 h 398"/>
                      <a:gd name="T28" fmla="*/ 0 w 152"/>
                      <a:gd name="T29" fmla="*/ 107 h 398"/>
                      <a:gd name="T30" fmla="*/ 21 w 152"/>
                      <a:gd name="T31" fmla="*/ 54 h 398"/>
                      <a:gd name="T32" fmla="*/ 21 w 152"/>
                      <a:gd name="T33" fmla="*/ 54 h 398"/>
                      <a:gd name="T34" fmla="*/ 83 w 152"/>
                      <a:gd name="T35" fmla="*/ 5 h 398"/>
                      <a:gd name="T36" fmla="*/ 83 w 152"/>
                      <a:gd name="T37" fmla="*/ 5 h 398"/>
                      <a:gd name="T38" fmla="*/ 83 w 152"/>
                      <a:gd name="T39" fmla="*/ 5 h 398"/>
                      <a:gd name="T40" fmla="*/ 110 w 152"/>
                      <a:gd name="T41" fmla="*/ 13 h 398"/>
                      <a:gd name="T42" fmla="*/ 110 w 152"/>
                      <a:gd name="T43" fmla="*/ 13 h 398"/>
                      <a:gd name="T44" fmla="*/ 103 w 152"/>
                      <a:gd name="T45" fmla="*/ 40 h 398"/>
                      <a:gd name="T46" fmla="*/ 103 w 152"/>
                      <a:gd name="T47" fmla="*/ 40 h 398"/>
                      <a:gd name="T48" fmla="*/ 52 w 152"/>
                      <a:gd name="T49" fmla="*/ 79 h 398"/>
                      <a:gd name="T50" fmla="*/ 52 w 152"/>
                      <a:gd name="T51" fmla="*/ 79 h 398"/>
                      <a:gd name="T52" fmla="*/ 40 w 152"/>
                      <a:gd name="T53" fmla="*/ 107 h 398"/>
                      <a:gd name="T54" fmla="*/ 40 w 152"/>
                      <a:gd name="T55" fmla="*/ 107 h 398"/>
                      <a:gd name="T56" fmla="*/ 48 w 152"/>
                      <a:gd name="T57" fmla="*/ 131 h 398"/>
                      <a:gd name="T58" fmla="*/ 48 w 152"/>
                      <a:gd name="T59" fmla="*/ 131 h 398"/>
                      <a:gd name="T60" fmla="*/ 70 w 152"/>
                      <a:gd name="T61" fmla="*/ 162 h 398"/>
                      <a:gd name="T62" fmla="*/ 70 w 152"/>
                      <a:gd name="T63" fmla="*/ 162 h 398"/>
                      <a:gd name="T64" fmla="*/ 131 w 152"/>
                      <a:gd name="T65" fmla="*/ 231 h 398"/>
                      <a:gd name="T66" fmla="*/ 131 w 152"/>
                      <a:gd name="T67" fmla="*/ 231 h 398"/>
                      <a:gd name="T68" fmla="*/ 152 w 152"/>
                      <a:gd name="T69" fmla="*/ 291 h 398"/>
                      <a:gd name="T70" fmla="*/ 152 w 152"/>
                      <a:gd name="T71" fmla="*/ 291 h 398"/>
                      <a:gd name="T72" fmla="*/ 134 w 152"/>
                      <a:gd name="T73" fmla="*/ 344 h 398"/>
                      <a:gd name="T74" fmla="*/ 134 w 152"/>
                      <a:gd name="T75" fmla="*/ 344 h 398"/>
                      <a:gd name="T76" fmla="*/ 77 w 152"/>
                      <a:gd name="T77" fmla="*/ 395 h 398"/>
                      <a:gd name="T78" fmla="*/ 77 w 152"/>
                      <a:gd name="T79" fmla="*/ 395 h 398"/>
                      <a:gd name="T80" fmla="*/ 66 w 152"/>
                      <a:gd name="T81" fmla="*/ 398 h 398"/>
                      <a:gd name="T82" fmla="*/ 66 w 152"/>
                      <a:gd name="T83" fmla="*/ 398 h 398"/>
                      <a:gd name="T84" fmla="*/ 49 w 152"/>
                      <a:gd name="T85" fmla="*/ 389 h 3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52" h="398">
                        <a:moveTo>
                          <a:pt x="49" y="389"/>
                        </a:moveTo>
                        <a:cubicBezTo>
                          <a:pt x="43" y="380"/>
                          <a:pt x="46" y="368"/>
                          <a:pt x="55" y="362"/>
                        </a:cubicBezTo>
                        <a:cubicBezTo>
                          <a:pt x="55" y="362"/>
                          <a:pt x="55" y="362"/>
                          <a:pt x="55" y="362"/>
                        </a:cubicBezTo>
                        <a:cubicBezTo>
                          <a:pt x="78" y="346"/>
                          <a:pt x="93" y="333"/>
                          <a:pt x="101" y="321"/>
                        </a:cubicBezTo>
                        <a:cubicBezTo>
                          <a:pt x="101" y="321"/>
                          <a:pt x="101" y="321"/>
                          <a:pt x="101" y="321"/>
                        </a:cubicBezTo>
                        <a:cubicBezTo>
                          <a:pt x="109" y="309"/>
                          <a:pt x="112" y="300"/>
                          <a:pt x="112" y="291"/>
                        </a:cubicBezTo>
                        <a:cubicBezTo>
                          <a:pt x="112" y="291"/>
                          <a:pt x="112" y="291"/>
                          <a:pt x="112" y="291"/>
                        </a:cubicBezTo>
                        <a:cubicBezTo>
                          <a:pt x="112" y="282"/>
                          <a:pt x="109" y="274"/>
                          <a:pt x="104" y="264"/>
                        </a:cubicBezTo>
                        <a:cubicBezTo>
                          <a:pt x="104" y="264"/>
                          <a:pt x="104" y="264"/>
                          <a:pt x="104" y="264"/>
                        </a:cubicBezTo>
                        <a:cubicBezTo>
                          <a:pt x="99" y="254"/>
                          <a:pt x="91" y="243"/>
                          <a:pt x="81" y="233"/>
                        </a:cubicBezTo>
                        <a:cubicBezTo>
                          <a:pt x="81" y="233"/>
                          <a:pt x="81" y="233"/>
                          <a:pt x="81" y="233"/>
                        </a:cubicBezTo>
                        <a:cubicBezTo>
                          <a:pt x="63" y="211"/>
                          <a:pt x="39" y="189"/>
                          <a:pt x="21" y="164"/>
                        </a:cubicBezTo>
                        <a:cubicBezTo>
                          <a:pt x="21" y="164"/>
                          <a:pt x="21" y="164"/>
                          <a:pt x="21" y="164"/>
                        </a:cubicBezTo>
                        <a:cubicBezTo>
                          <a:pt x="9" y="148"/>
                          <a:pt x="0" y="129"/>
                          <a:pt x="0" y="107"/>
                        </a:cubicBezTo>
                        <a:cubicBezTo>
                          <a:pt x="0" y="107"/>
                          <a:pt x="0" y="107"/>
                          <a:pt x="0" y="107"/>
                        </a:cubicBezTo>
                        <a:cubicBezTo>
                          <a:pt x="0" y="89"/>
                          <a:pt x="7" y="70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4" y="37"/>
                          <a:pt x="55" y="21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93" y="0"/>
                          <a:pt x="105" y="3"/>
                          <a:pt x="110" y="13"/>
                        </a:cubicBezTo>
                        <a:cubicBezTo>
                          <a:pt x="110" y="13"/>
                          <a:pt x="110" y="13"/>
                          <a:pt x="110" y="13"/>
                        </a:cubicBezTo>
                        <a:cubicBezTo>
                          <a:pt x="116" y="22"/>
                          <a:pt x="112" y="35"/>
                          <a:pt x="103" y="40"/>
                        </a:cubicBezTo>
                        <a:cubicBezTo>
                          <a:pt x="103" y="40"/>
                          <a:pt x="103" y="40"/>
                          <a:pt x="103" y="40"/>
                        </a:cubicBezTo>
                        <a:cubicBezTo>
                          <a:pt x="77" y="55"/>
                          <a:pt x="61" y="68"/>
                          <a:pt x="52" y="79"/>
                        </a:cubicBezTo>
                        <a:cubicBezTo>
                          <a:pt x="52" y="79"/>
                          <a:pt x="52" y="79"/>
                          <a:pt x="52" y="79"/>
                        </a:cubicBezTo>
                        <a:cubicBezTo>
                          <a:pt x="42" y="91"/>
                          <a:pt x="40" y="99"/>
                          <a:pt x="40" y="107"/>
                        </a:cubicBezTo>
                        <a:cubicBezTo>
                          <a:pt x="40" y="107"/>
                          <a:pt x="40" y="107"/>
                          <a:pt x="40" y="107"/>
                        </a:cubicBezTo>
                        <a:cubicBezTo>
                          <a:pt x="40" y="114"/>
                          <a:pt x="42" y="122"/>
                          <a:pt x="48" y="131"/>
                        </a:cubicBezTo>
                        <a:cubicBezTo>
                          <a:pt x="48" y="131"/>
                          <a:pt x="48" y="131"/>
                          <a:pt x="48" y="131"/>
                        </a:cubicBezTo>
                        <a:cubicBezTo>
                          <a:pt x="53" y="141"/>
                          <a:pt x="61" y="151"/>
                          <a:pt x="70" y="162"/>
                        </a:cubicBezTo>
                        <a:cubicBezTo>
                          <a:pt x="70" y="162"/>
                          <a:pt x="70" y="162"/>
                          <a:pt x="70" y="162"/>
                        </a:cubicBezTo>
                        <a:cubicBezTo>
                          <a:pt x="89" y="183"/>
                          <a:pt x="113" y="205"/>
                          <a:pt x="131" y="231"/>
                        </a:cubicBezTo>
                        <a:cubicBezTo>
                          <a:pt x="131" y="231"/>
                          <a:pt x="131" y="231"/>
                          <a:pt x="131" y="231"/>
                        </a:cubicBezTo>
                        <a:cubicBezTo>
                          <a:pt x="143" y="248"/>
                          <a:pt x="152" y="268"/>
                          <a:pt x="152" y="291"/>
                        </a:cubicBezTo>
                        <a:cubicBezTo>
                          <a:pt x="152" y="291"/>
                          <a:pt x="152" y="291"/>
                          <a:pt x="152" y="291"/>
                        </a:cubicBezTo>
                        <a:cubicBezTo>
                          <a:pt x="152" y="308"/>
                          <a:pt x="146" y="327"/>
                          <a:pt x="134" y="344"/>
                        </a:cubicBezTo>
                        <a:cubicBezTo>
                          <a:pt x="134" y="344"/>
                          <a:pt x="134" y="344"/>
                          <a:pt x="134" y="344"/>
                        </a:cubicBezTo>
                        <a:cubicBezTo>
                          <a:pt x="121" y="361"/>
                          <a:pt x="103" y="378"/>
                          <a:pt x="77" y="395"/>
                        </a:cubicBezTo>
                        <a:cubicBezTo>
                          <a:pt x="77" y="395"/>
                          <a:pt x="77" y="395"/>
                          <a:pt x="77" y="395"/>
                        </a:cubicBezTo>
                        <a:cubicBezTo>
                          <a:pt x="74" y="397"/>
                          <a:pt x="70" y="398"/>
                          <a:pt x="66" y="398"/>
                        </a:cubicBezTo>
                        <a:cubicBezTo>
                          <a:pt x="66" y="398"/>
                          <a:pt x="66" y="398"/>
                          <a:pt x="66" y="398"/>
                        </a:cubicBezTo>
                        <a:cubicBezTo>
                          <a:pt x="60" y="398"/>
                          <a:pt x="53" y="395"/>
                          <a:pt x="49" y="389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5" name="Group 38"/>
                <p:cNvGrpSpPr>
                  <a:grpSpLocks noChangeAspect="1"/>
                </p:cNvGrpSpPr>
                <p:nvPr/>
              </p:nvGrpSpPr>
              <p:grpSpPr bwMode="auto">
                <a:xfrm>
                  <a:off x="3432" y="1356"/>
                  <a:ext cx="1029" cy="1584"/>
                  <a:chOff x="1707" y="1344"/>
                  <a:chExt cx="1029" cy="1584"/>
                </a:xfrm>
              </p:grpSpPr>
              <p:sp>
                <p:nvSpPr>
                  <p:cNvPr id="217" name="Freeform 39"/>
                  <p:cNvSpPr>
                    <a:spLocks noChangeAspect="1"/>
                  </p:cNvSpPr>
                  <p:nvPr/>
                </p:nvSpPr>
                <p:spPr bwMode="auto">
                  <a:xfrm>
                    <a:off x="1880" y="2536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8" name="Freeform 40"/>
                  <p:cNvSpPr>
                    <a:spLocks noChangeAspect="1"/>
                  </p:cNvSpPr>
                  <p:nvPr/>
                </p:nvSpPr>
                <p:spPr bwMode="auto">
                  <a:xfrm>
                    <a:off x="2158" y="2520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9" name="Freeform 41"/>
                  <p:cNvSpPr>
                    <a:spLocks noChangeAspect="1"/>
                  </p:cNvSpPr>
                  <p:nvPr/>
                </p:nvSpPr>
                <p:spPr bwMode="auto">
                  <a:xfrm>
                    <a:off x="2441" y="2066"/>
                    <a:ext cx="295" cy="328"/>
                  </a:xfrm>
                  <a:custGeom>
                    <a:avLst/>
                    <a:gdLst>
                      <a:gd name="T0" fmla="*/ 205 w 232"/>
                      <a:gd name="T1" fmla="*/ 258 h 258"/>
                      <a:gd name="T2" fmla="*/ 149 w 232"/>
                      <a:gd name="T3" fmla="*/ 230 h 258"/>
                      <a:gd name="T4" fmla="*/ 149 w 232"/>
                      <a:gd name="T5" fmla="*/ 230 h 258"/>
                      <a:gd name="T6" fmla="*/ 87 w 232"/>
                      <a:gd name="T7" fmla="*/ 179 h 258"/>
                      <a:gd name="T8" fmla="*/ 87 w 232"/>
                      <a:gd name="T9" fmla="*/ 179 h 258"/>
                      <a:gd name="T10" fmla="*/ 2 w 232"/>
                      <a:gd name="T11" fmla="*/ 24 h 258"/>
                      <a:gd name="T12" fmla="*/ 2 w 232"/>
                      <a:gd name="T13" fmla="*/ 24 h 258"/>
                      <a:gd name="T14" fmla="*/ 19 w 232"/>
                      <a:gd name="T15" fmla="*/ 1 h 258"/>
                      <a:gd name="T16" fmla="*/ 19 w 232"/>
                      <a:gd name="T17" fmla="*/ 1 h 258"/>
                      <a:gd name="T18" fmla="*/ 41 w 232"/>
                      <a:gd name="T19" fmla="*/ 19 h 258"/>
                      <a:gd name="T20" fmla="*/ 41 w 232"/>
                      <a:gd name="T21" fmla="*/ 19 h 258"/>
                      <a:gd name="T22" fmla="*/ 89 w 232"/>
                      <a:gd name="T23" fmla="*/ 121 h 258"/>
                      <a:gd name="T24" fmla="*/ 89 w 232"/>
                      <a:gd name="T25" fmla="*/ 121 h 258"/>
                      <a:gd name="T26" fmla="*/ 171 w 232"/>
                      <a:gd name="T27" fmla="*/ 197 h 258"/>
                      <a:gd name="T28" fmla="*/ 171 w 232"/>
                      <a:gd name="T29" fmla="*/ 197 h 258"/>
                      <a:gd name="T30" fmla="*/ 215 w 232"/>
                      <a:gd name="T31" fmla="*/ 219 h 258"/>
                      <a:gd name="T32" fmla="*/ 215 w 232"/>
                      <a:gd name="T33" fmla="*/ 219 h 258"/>
                      <a:gd name="T34" fmla="*/ 229 w 232"/>
                      <a:gd name="T35" fmla="*/ 244 h 258"/>
                      <a:gd name="T36" fmla="*/ 229 w 232"/>
                      <a:gd name="T37" fmla="*/ 244 h 258"/>
                      <a:gd name="T38" fmla="*/ 210 w 232"/>
                      <a:gd name="T39" fmla="*/ 258 h 258"/>
                      <a:gd name="T40" fmla="*/ 210 w 232"/>
                      <a:gd name="T41" fmla="*/ 258 h 258"/>
                      <a:gd name="T42" fmla="*/ 205 w 232"/>
                      <a:gd name="T43" fmla="*/ 258 h 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32" h="258">
                        <a:moveTo>
                          <a:pt x="205" y="258"/>
                        </a:moveTo>
                        <a:cubicBezTo>
                          <a:pt x="188" y="253"/>
                          <a:pt x="169" y="244"/>
                          <a:pt x="149" y="230"/>
                        </a:cubicBezTo>
                        <a:cubicBezTo>
                          <a:pt x="149" y="230"/>
                          <a:pt x="149" y="230"/>
                          <a:pt x="149" y="230"/>
                        </a:cubicBezTo>
                        <a:cubicBezTo>
                          <a:pt x="129" y="217"/>
                          <a:pt x="107" y="199"/>
                          <a:pt x="87" y="179"/>
                        </a:cubicBezTo>
                        <a:cubicBezTo>
                          <a:pt x="87" y="179"/>
                          <a:pt x="87" y="179"/>
                          <a:pt x="87" y="179"/>
                        </a:cubicBezTo>
                        <a:cubicBezTo>
                          <a:pt x="46" y="137"/>
                          <a:pt x="10" y="8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0" y="13"/>
                          <a:pt x="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30" y="0"/>
                          <a:pt x="40" y="8"/>
                          <a:pt x="41" y="19"/>
                        </a:cubicBezTo>
                        <a:cubicBezTo>
                          <a:pt x="41" y="19"/>
                          <a:pt x="41" y="19"/>
                          <a:pt x="41" y="19"/>
                        </a:cubicBezTo>
                        <a:cubicBezTo>
                          <a:pt x="46" y="54"/>
                          <a:pt x="64" y="89"/>
                          <a:pt x="89" y="121"/>
                        </a:cubicBezTo>
                        <a:cubicBezTo>
                          <a:pt x="89" y="121"/>
                          <a:pt x="89" y="121"/>
                          <a:pt x="89" y="121"/>
                        </a:cubicBezTo>
                        <a:cubicBezTo>
                          <a:pt x="113" y="152"/>
                          <a:pt x="144" y="179"/>
                          <a:pt x="171" y="197"/>
                        </a:cubicBezTo>
                        <a:cubicBezTo>
                          <a:pt x="171" y="197"/>
                          <a:pt x="171" y="197"/>
                          <a:pt x="171" y="197"/>
                        </a:cubicBezTo>
                        <a:cubicBezTo>
                          <a:pt x="189" y="209"/>
                          <a:pt x="205" y="216"/>
                          <a:pt x="215" y="219"/>
                        </a:cubicBezTo>
                        <a:cubicBezTo>
                          <a:pt x="215" y="219"/>
                          <a:pt x="215" y="219"/>
                          <a:pt x="215" y="219"/>
                        </a:cubicBezTo>
                        <a:cubicBezTo>
                          <a:pt x="226" y="222"/>
                          <a:pt x="232" y="233"/>
                          <a:pt x="229" y="244"/>
                        </a:cubicBezTo>
                        <a:cubicBezTo>
                          <a:pt x="229" y="244"/>
                          <a:pt x="229" y="244"/>
                          <a:pt x="229" y="244"/>
                        </a:cubicBezTo>
                        <a:cubicBezTo>
                          <a:pt x="227" y="253"/>
                          <a:pt x="219" y="258"/>
                          <a:pt x="210" y="258"/>
                        </a:cubicBezTo>
                        <a:cubicBezTo>
                          <a:pt x="210" y="258"/>
                          <a:pt x="210" y="258"/>
                          <a:pt x="210" y="258"/>
                        </a:cubicBezTo>
                        <a:cubicBezTo>
                          <a:pt x="208" y="258"/>
                          <a:pt x="207" y="258"/>
                          <a:pt x="205" y="258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220" name="Group 4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707" y="1710"/>
                    <a:ext cx="777" cy="851"/>
                    <a:chOff x="2309" y="1583"/>
                    <a:chExt cx="1446" cy="1583"/>
                  </a:xfrm>
                </p:grpSpPr>
                <p:sp>
                  <p:nvSpPr>
                    <p:cNvPr id="225" name="Freeform 43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595" y="1583"/>
                      <a:ext cx="1160" cy="1583"/>
                    </a:xfrm>
                    <a:custGeom>
                      <a:avLst/>
                      <a:gdLst>
                        <a:gd name="T0" fmla="*/ 0 w 491"/>
                        <a:gd name="T1" fmla="*/ 670 h 670"/>
                        <a:gd name="T2" fmla="*/ 370 w 491"/>
                        <a:gd name="T3" fmla="*/ 670 h 670"/>
                        <a:gd name="T4" fmla="*/ 491 w 491"/>
                        <a:gd name="T5" fmla="*/ 335 h 670"/>
                        <a:gd name="T6" fmla="*/ 370 w 491"/>
                        <a:gd name="T7" fmla="*/ 0 h 670"/>
                        <a:gd name="T8" fmla="*/ 0 w 491"/>
                        <a:gd name="T9" fmla="*/ 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91" h="670">
                          <a:moveTo>
                            <a:pt x="0" y="670"/>
                          </a:moveTo>
                          <a:cubicBezTo>
                            <a:pt x="370" y="670"/>
                            <a:pt x="370" y="670"/>
                            <a:pt x="370" y="670"/>
                          </a:cubicBezTo>
                          <a:cubicBezTo>
                            <a:pt x="437" y="670"/>
                            <a:pt x="491" y="520"/>
                            <a:pt x="491" y="335"/>
                          </a:cubicBezTo>
                          <a:cubicBezTo>
                            <a:pt x="491" y="150"/>
                            <a:pt x="437" y="0"/>
                            <a:pt x="370" y="0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</a:path>
                      </a:pathLst>
                    </a:custGeom>
                    <a:solidFill>
                      <a:srgbClr val="FFF5EE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26" name="Freeform 44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309" y="1583"/>
                      <a:ext cx="571" cy="1583"/>
                    </a:xfrm>
                    <a:custGeom>
                      <a:avLst/>
                      <a:gdLst>
                        <a:gd name="T0" fmla="*/ 121 w 242"/>
                        <a:gd name="T1" fmla="*/ 670 h 670"/>
                        <a:gd name="T2" fmla="*/ 242 w 242"/>
                        <a:gd name="T3" fmla="*/ 335 h 670"/>
                        <a:gd name="T4" fmla="*/ 121 w 242"/>
                        <a:gd name="T5" fmla="*/ 0 h 670"/>
                        <a:gd name="T6" fmla="*/ 0 w 242"/>
                        <a:gd name="T7" fmla="*/ 335 h 670"/>
                        <a:gd name="T8" fmla="*/ 0 w 242"/>
                        <a:gd name="T9" fmla="*/ 335 h 670"/>
                        <a:gd name="T10" fmla="*/ 121 w 242"/>
                        <a:gd name="T11" fmla="*/ 67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42" h="670">
                          <a:moveTo>
                            <a:pt x="121" y="670"/>
                          </a:moveTo>
                          <a:cubicBezTo>
                            <a:pt x="188" y="670"/>
                            <a:pt x="242" y="520"/>
                            <a:pt x="242" y="335"/>
                          </a:cubicBezTo>
                          <a:cubicBezTo>
                            <a:pt x="242" y="150"/>
                            <a:pt x="188" y="0"/>
                            <a:pt x="121" y="0"/>
                          </a:cubicBezTo>
                          <a:cubicBezTo>
                            <a:pt x="54" y="0"/>
                            <a:pt x="0" y="150"/>
                            <a:pt x="0" y="335"/>
                          </a:cubicBezTo>
                          <a:cubicBezTo>
                            <a:pt x="0" y="335"/>
                            <a:pt x="0" y="335"/>
                            <a:pt x="0" y="335"/>
                          </a:cubicBezTo>
                          <a:cubicBezTo>
                            <a:pt x="0" y="520"/>
                            <a:pt x="54" y="670"/>
                            <a:pt x="121" y="67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21" name="Freeform 45"/>
                  <p:cNvSpPr>
                    <a:spLocks noChangeAspect="1"/>
                  </p:cNvSpPr>
                  <p:nvPr/>
                </p:nvSpPr>
                <p:spPr bwMode="auto">
                  <a:xfrm>
                    <a:off x="1921" y="1358"/>
                    <a:ext cx="195" cy="508"/>
                  </a:xfrm>
                  <a:custGeom>
                    <a:avLst/>
                    <a:gdLst>
                      <a:gd name="T0" fmla="*/ 50 w 153"/>
                      <a:gd name="T1" fmla="*/ 390 h 399"/>
                      <a:gd name="T2" fmla="*/ 56 w 153"/>
                      <a:gd name="T3" fmla="*/ 362 h 399"/>
                      <a:gd name="T4" fmla="*/ 56 w 153"/>
                      <a:gd name="T5" fmla="*/ 362 h 399"/>
                      <a:gd name="T6" fmla="*/ 102 w 153"/>
                      <a:gd name="T7" fmla="*/ 321 h 399"/>
                      <a:gd name="T8" fmla="*/ 102 w 153"/>
                      <a:gd name="T9" fmla="*/ 321 h 399"/>
                      <a:gd name="T10" fmla="*/ 113 w 153"/>
                      <a:gd name="T11" fmla="*/ 291 h 399"/>
                      <a:gd name="T12" fmla="*/ 113 w 153"/>
                      <a:gd name="T13" fmla="*/ 291 h 399"/>
                      <a:gd name="T14" fmla="*/ 105 w 153"/>
                      <a:gd name="T15" fmla="*/ 264 h 399"/>
                      <a:gd name="T16" fmla="*/ 105 w 153"/>
                      <a:gd name="T17" fmla="*/ 264 h 399"/>
                      <a:gd name="T18" fmla="*/ 82 w 153"/>
                      <a:gd name="T19" fmla="*/ 233 h 399"/>
                      <a:gd name="T20" fmla="*/ 82 w 153"/>
                      <a:gd name="T21" fmla="*/ 233 h 399"/>
                      <a:gd name="T22" fmla="*/ 22 w 153"/>
                      <a:gd name="T23" fmla="*/ 165 h 399"/>
                      <a:gd name="T24" fmla="*/ 22 w 153"/>
                      <a:gd name="T25" fmla="*/ 165 h 399"/>
                      <a:gd name="T26" fmla="*/ 1 w 153"/>
                      <a:gd name="T27" fmla="*/ 107 h 399"/>
                      <a:gd name="T28" fmla="*/ 1 w 153"/>
                      <a:gd name="T29" fmla="*/ 107 h 399"/>
                      <a:gd name="T30" fmla="*/ 21 w 153"/>
                      <a:gd name="T31" fmla="*/ 54 h 399"/>
                      <a:gd name="T32" fmla="*/ 21 w 153"/>
                      <a:gd name="T33" fmla="*/ 54 h 399"/>
                      <a:gd name="T34" fmla="*/ 84 w 153"/>
                      <a:gd name="T35" fmla="*/ 6 h 399"/>
                      <a:gd name="T36" fmla="*/ 84 w 153"/>
                      <a:gd name="T37" fmla="*/ 6 h 399"/>
                      <a:gd name="T38" fmla="*/ 111 w 153"/>
                      <a:gd name="T39" fmla="*/ 13 h 399"/>
                      <a:gd name="T40" fmla="*/ 111 w 153"/>
                      <a:gd name="T41" fmla="*/ 13 h 399"/>
                      <a:gd name="T42" fmla="*/ 104 w 153"/>
                      <a:gd name="T43" fmla="*/ 41 h 399"/>
                      <a:gd name="T44" fmla="*/ 104 w 153"/>
                      <a:gd name="T45" fmla="*/ 41 h 399"/>
                      <a:gd name="T46" fmla="*/ 52 w 153"/>
                      <a:gd name="T47" fmla="*/ 80 h 399"/>
                      <a:gd name="T48" fmla="*/ 52 w 153"/>
                      <a:gd name="T49" fmla="*/ 80 h 399"/>
                      <a:gd name="T50" fmla="*/ 41 w 153"/>
                      <a:gd name="T51" fmla="*/ 107 h 399"/>
                      <a:gd name="T52" fmla="*/ 41 w 153"/>
                      <a:gd name="T53" fmla="*/ 107 h 399"/>
                      <a:gd name="T54" fmla="*/ 48 w 153"/>
                      <a:gd name="T55" fmla="*/ 132 h 399"/>
                      <a:gd name="T56" fmla="*/ 48 w 153"/>
                      <a:gd name="T57" fmla="*/ 132 h 399"/>
                      <a:gd name="T58" fmla="*/ 71 w 153"/>
                      <a:gd name="T59" fmla="*/ 162 h 399"/>
                      <a:gd name="T60" fmla="*/ 71 w 153"/>
                      <a:gd name="T61" fmla="*/ 162 h 399"/>
                      <a:gd name="T62" fmla="*/ 132 w 153"/>
                      <a:gd name="T63" fmla="*/ 232 h 399"/>
                      <a:gd name="T64" fmla="*/ 132 w 153"/>
                      <a:gd name="T65" fmla="*/ 232 h 399"/>
                      <a:gd name="T66" fmla="*/ 153 w 153"/>
                      <a:gd name="T67" fmla="*/ 291 h 399"/>
                      <a:gd name="T68" fmla="*/ 153 w 153"/>
                      <a:gd name="T69" fmla="*/ 291 h 399"/>
                      <a:gd name="T70" fmla="*/ 134 w 153"/>
                      <a:gd name="T71" fmla="*/ 345 h 399"/>
                      <a:gd name="T72" fmla="*/ 134 w 153"/>
                      <a:gd name="T73" fmla="*/ 345 h 399"/>
                      <a:gd name="T74" fmla="*/ 78 w 153"/>
                      <a:gd name="T75" fmla="*/ 396 h 399"/>
                      <a:gd name="T76" fmla="*/ 78 w 153"/>
                      <a:gd name="T77" fmla="*/ 396 h 399"/>
                      <a:gd name="T78" fmla="*/ 67 w 153"/>
                      <a:gd name="T79" fmla="*/ 399 h 399"/>
                      <a:gd name="T80" fmla="*/ 67 w 153"/>
                      <a:gd name="T81" fmla="*/ 399 h 399"/>
                      <a:gd name="T82" fmla="*/ 50 w 153"/>
                      <a:gd name="T83" fmla="*/ 390 h 3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3" h="399">
                        <a:moveTo>
                          <a:pt x="50" y="390"/>
                        </a:moveTo>
                        <a:cubicBezTo>
                          <a:pt x="44" y="381"/>
                          <a:pt x="46" y="368"/>
                          <a:pt x="56" y="362"/>
                        </a:cubicBezTo>
                        <a:cubicBezTo>
                          <a:pt x="56" y="362"/>
                          <a:pt x="56" y="362"/>
                          <a:pt x="56" y="362"/>
                        </a:cubicBezTo>
                        <a:cubicBezTo>
                          <a:pt x="79" y="347"/>
                          <a:pt x="93" y="333"/>
                          <a:pt x="102" y="321"/>
                        </a:cubicBezTo>
                        <a:cubicBezTo>
                          <a:pt x="102" y="321"/>
                          <a:pt x="102" y="321"/>
                          <a:pt x="102" y="321"/>
                        </a:cubicBezTo>
                        <a:cubicBezTo>
                          <a:pt x="110" y="309"/>
                          <a:pt x="113" y="300"/>
                          <a:pt x="113" y="291"/>
                        </a:cubicBezTo>
                        <a:cubicBezTo>
                          <a:pt x="113" y="291"/>
                          <a:pt x="113" y="291"/>
                          <a:pt x="113" y="291"/>
                        </a:cubicBezTo>
                        <a:cubicBezTo>
                          <a:pt x="113" y="283"/>
                          <a:pt x="110" y="274"/>
                          <a:pt x="105" y="264"/>
                        </a:cubicBezTo>
                        <a:cubicBezTo>
                          <a:pt x="105" y="264"/>
                          <a:pt x="105" y="264"/>
                          <a:pt x="105" y="264"/>
                        </a:cubicBezTo>
                        <a:cubicBezTo>
                          <a:pt x="100" y="254"/>
                          <a:pt x="92" y="244"/>
                          <a:pt x="82" y="233"/>
                        </a:cubicBezTo>
                        <a:cubicBezTo>
                          <a:pt x="82" y="233"/>
                          <a:pt x="82" y="233"/>
                          <a:pt x="82" y="233"/>
                        </a:cubicBezTo>
                        <a:cubicBezTo>
                          <a:pt x="64" y="212"/>
                          <a:pt x="39" y="190"/>
                          <a:pt x="22" y="165"/>
                        </a:cubicBezTo>
                        <a:cubicBezTo>
                          <a:pt x="22" y="165"/>
                          <a:pt x="22" y="165"/>
                          <a:pt x="22" y="165"/>
                        </a:cubicBezTo>
                        <a:cubicBezTo>
                          <a:pt x="10" y="148"/>
                          <a:pt x="1" y="129"/>
                          <a:pt x="1" y="107"/>
                        </a:cubicBezTo>
                        <a:cubicBezTo>
                          <a:pt x="1" y="107"/>
                          <a:pt x="1" y="107"/>
                          <a:pt x="1" y="107"/>
                        </a:cubicBezTo>
                        <a:cubicBezTo>
                          <a:pt x="0" y="89"/>
                          <a:pt x="8" y="71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5" y="38"/>
                          <a:pt x="55" y="22"/>
                          <a:pt x="84" y="6"/>
                        </a:cubicBezTo>
                        <a:cubicBezTo>
                          <a:pt x="84" y="6"/>
                          <a:pt x="84" y="6"/>
                          <a:pt x="84" y="6"/>
                        </a:cubicBezTo>
                        <a:cubicBezTo>
                          <a:pt x="93" y="0"/>
                          <a:pt x="106" y="4"/>
                          <a:pt x="111" y="13"/>
                        </a:cubicBezTo>
                        <a:cubicBezTo>
                          <a:pt x="111" y="13"/>
                          <a:pt x="111" y="13"/>
                          <a:pt x="111" y="13"/>
                        </a:cubicBezTo>
                        <a:cubicBezTo>
                          <a:pt x="117" y="23"/>
                          <a:pt x="113" y="35"/>
                          <a:pt x="104" y="41"/>
                        </a:cubicBezTo>
                        <a:cubicBezTo>
                          <a:pt x="104" y="41"/>
                          <a:pt x="104" y="41"/>
                          <a:pt x="104" y="41"/>
                        </a:cubicBezTo>
                        <a:cubicBezTo>
                          <a:pt x="78" y="55"/>
                          <a:pt x="62" y="69"/>
                          <a:pt x="52" y="80"/>
                        </a:cubicBezTo>
                        <a:cubicBezTo>
                          <a:pt x="52" y="80"/>
                          <a:pt x="52" y="80"/>
                          <a:pt x="52" y="80"/>
                        </a:cubicBezTo>
                        <a:cubicBezTo>
                          <a:pt x="43" y="91"/>
                          <a:pt x="41" y="99"/>
                          <a:pt x="41" y="107"/>
                        </a:cubicBezTo>
                        <a:cubicBezTo>
                          <a:pt x="41" y="107"/>
                          <a:pt x="41" y="107"/>
                          <a:pt x="41" y="107"/>
                        </a:cubicBezTo>
                        <a:cubicBezTo>
                          <a:pt x="41" y="115"/>
                          <a:pt x="43" y="123"/>
                          <a:pt x="48" y="132"/>
                        </a:cubicBezTo>
                        <a:cubicBezTo>
                          <a:pt x="48" y="132"/>
                          <a:pt x="48" y="132"/>
                          <a:pt x="48" y="132"/>
                        </a:cubicBezTo>
                        <a:cubicBezTo>
                          <a:pt x="54" y="141"/>
                          <a:pt x="62" y="152"/>
                          <a:pt x="71" y="162"/>
                        </a:cubicBezTo>
                        <a:cubicBezTo>
                          <a:pt x="71" y="162"/>
                          <a:pt x="71" y="162"/>
                          <a:pt x="71" y="162"/>
                        </a:cubicBezTo>
                        <a:cubicBezTo>
                          <a:pt x="90" y="183"/>
                          <a:pt x="114" y="206"/>
                          <a:pt x="132" y="232"/>
                        </a:cubicBezTo>
                        <a:cubicBezTo>
                          <a:pt x="132" y="232"/>
                          <a:pt x="132" y="232"/>
                          <a:pt x="132" y="232"/>
                        </a:cubicBezTo>
                        <a:cubicBezTo>
                          <a:pt x="144" y="249"/>
                          <a:pt x="153" y="269"/>
                          <a:pt x="153" y="291"/>
                        </a:cubicBezTo>
                        <a:cubicBezTo>
                          <a:pt x="153" y="291"/>
                          <a:pt x="153" y="291"/>
                          <a:pt x="153" y="291"/>
                        </a:cubicBezTo>
                        <a:cubicBezTo>
                          <a:pt x="153" y="309"/>
                          <a:pt x="147" y="327"/>
                          <a:pt x="134" y="345"/>
                        </a:cubicBezTo>
                        <a:cubicBezTo>
                          <a:pt x="134" y="345"/>
                          <a:pt x="134" y="345"/>
                          <a:pt x="134" y="345"/>
                        </a:cubicBezTo>
                        <a:cubicBezTo>
                          <a:pt x="122" y="362"/>
                          <a:pt x="103" y="379"/>
                          <a:pt x="78" y="396"/>
                        </a:cubicBezTo>
                        <a:cubicBezTo>
                          <a:pt x="78" y="396"/>
                          <a:pt x="78" y="396"/>
                          <a:pt x="78" y="396"/>
                        </a:cubicBezTo>
                        <a:cubicBezTo>
                          <a:pt x="74" y="398"/>
                          <a:pt x="71" y="399"/>
                          <a:pt x="67" y="399"/>
                        </a:cubicBezTo>
                        <a:cubicBezTo>
                          <a:pt x="67" y="399"/>
                          <a:pt x="67" y="399"/>
                          <a:pt x="67" y="399"/>
                        </a:cubicBezTo>
                        <a:cubicBezTo>
                          <a:pt x="60" y="399"/>
                          <a:pt x="54" y="396"/>
                          <a:pt x="50" y="39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22" name="Freeform 46"/>
                  <p:cNvSpPr>
                    <a:spLocks noChangeAspect="1"/>
                  </p:cNvSpPr>
                  <p:nvPr/>
                </p:nvSpPr>
                <p:spPr bwMode="auto">
                  <a:xfrm>
                    <a:off x="1967" y="1702"/>
                    <a:ext cx="284" cy="888"/>
                  </a:xfrm>
                  <a:custGeom>
                    <a:avLst/>
                    <a:gdLst>
                      <a:gd name="T0" fmla="*/ 4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1 w 223"/>
                      <a:gd name="T11" fmla="*/ 504 h 698"/>
                      <a:gd name="T12" fmla="*/ 131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3 w 223"/>
                      <a:gd name="T19" fmla="*/ 36 h 698"/>
                      <a:gd name="T20" fmla="*/ 123 w 223"/>
                      <a:gd name="T21" fmla="*/ 36 h 698"/>
                      <a:gd name="T22" fmla="*/ 125 w 223"/>
                      <a:gd name="T23" fmla="*/ 8 h 698"/>
                      <a:gd name="T24" fmla="*/ 125 w 223"/>
                      <a:gd name="T25" fmla="*/ 8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4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4" y="686"/>
                        </a:moveTo>
                        <a:cubicBezTo>
                          <a:pt x="0" y="676"/>
                          <a:pt x="4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5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1" y="504"/>
                        </a:cubicBezTo>
                        <a:cubicBezTo>
                          <a:pt x="131" y="504"/>
                          <a:pt x="131" y="504"/>
                          <a:pt x="131" y="504"/>
                        </a:cubicBezTo>
                        <a:cubicBezTo>
                          <a:pt x="163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3" y="80"/>
                          <a:pt x="123" y="36"/>
                        </a:cubicBezTo>
                        <a:cubicBezTo>
                          <a:pt x="123" y="36"/>
                          <a:pt x="123" y="36"/>
                          <a:pt x="123" y="36"/>
                        </a:cubicBezTo>
                        <a:cubicBezTo>
                          <a:pt x="116" y="28"/>
                          <a:pt x="116" y="15"/>
                          <a:pt x="125" y="8"/>
                        </a:cubicBezTo>
                        <a:cubicBezTo>
                          <a:pt x="125" y="8"/>
                          <a:pt x="125" y="8"/>
                          <a:pt x="125" y="8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3" y="66"/>
                          <a:pt x="222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2" y="382"/>
                          <a:pt x="177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0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8" y="698"/>
                          <a:pt x="25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5" y="698"/>
                          <a:pt x="8" y="694"/>
                          <a:pt x="4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23" name="Freeform 47"/>
                  <p:cNvSpPr>
                    <a:spLocks noChangeAspect="1"/>
                  </p:cNvSpPr>
                  <p:nvPr/>
                </p:nvSpPr>
                <p:spPr bwMode="auto">
                  <a:xfrm>
                    <a:off x="2116" y="1709"/>
                    <a:ext cx="284" cy="888"/>
                  </a:xfrm>
                  <a:custGeom>
                    <a:avLst/>
                    <a:gdLst>
                      <a:gd name="T0" fmla="*/ 5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2 w 223"/>
                      <a:gd name="T11" fmla="*/ 504 h 698"/>
                      <a:gd name="T12" fmla="*/ 132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4 w 223"/>
                      <a:gd name="T19" fmla="*/ 36 h 698"/>
                      <a:gd name="T20" fmla="*/ 124 w 223"/>
                      <a:gd name="T21" fmla="*/ 36 h 698"/>
                      <a:gd name="T22" fmla="*/ 125 w 223"/>
                      <a:gd name="T23" fmla="*/ 7 h 698"/>
                      <a:gd name="T24" fmla="*/ 125 w 223"/>
                      <a:gd name="T25" fmla="*/ 7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5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5" y="686"/>
                        </a:moveTo>
                        <a:cubicBezTo>
                          <a:pt x="0" y="676"/>
                          <a:pt x="5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6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2" y="504"/>
                        </a:cubicBezTo>
                        <a:cubicBezTo>
                          <a:pt x="132" y="504"/>
                          <a:pt x="132" y="504"/>
                          <a:pt x="132" y="504"/>
                        </a:cubicBezTo>
                        <a:cubicBezTo>
                          <a:pt x="164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4" y="80"/>
                          <a:pt x="124" y="36"/>
                        </a:cubicBezTo>
                        <a:cubicBezTo>
                          <a:pt x="124" y="36"/>
                          <a:pt x="124" y="36"/>
                          <a:pt x="124" y="36"/>
                        </a:cubicBezTo>
                        <a:cubicBezTo>
                          <a:pt x="116" y="27"/>
                          <a:pt x="117" y="15"/>
                          <a:pt x="125" y="7"/>
                        </a:cubicBezTo>
                        <a:cubicBezTo>
                          <a:pt x="125" y="7"/>
                          <a:pt x="125" y="7"/>
                          <a:pt x="125" y="7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4" y="65"/>
                          <a:pt x="223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3" y="382"/>
                          <a:pt x="178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1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9" y="697"/>
                          <a:pt x="26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6" y="698"/>
                          <a:pt x="8" y="693"/>
                          <a:pt x="5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24" name="Freeform 48"/>
                  <p:cNvSpPr>
                    <a:spLocks noChangeAspect="1"/>
                  </p:cNvSpPr>
                  <p:nvPr/>
                </p:nvSpPr>
                <p:spPr bwMode="auto">
                  <a:xfrm>
                    <a:off x="2197" y="1344"/>
                    <a:ext cx="193" cy="506"/>
                  </a:xfrm>
                  <a:custGeom>
                    <a:avLst/>
                    <a:gdLst>
                      <a:gd name="T0" fmla="*/ 49 w 152"/>
                      <a:gd name="T1" fmla="*/ 389 h 398"/>
                      <a:gd name="T2" fmla="*/ 55 w 152"/>
                      <a:gd name="T3" fmla="*/ 362 h 398"/>
                      <a:gd name="T4" fmla="*/ 55 w 152"/>
                      <a:gd name="T5" fmla="*/ 362 h 398"/>
                      <a:gd name="T6" fmla="*/ 101 w 152"/>
                      <a:gd name="T7" fmla="*/ 321 h 398"/>
                      <a:gd name="T8" fmla="*/ 101 w 152"/>
                      <a:gd name="T9" fmla="*/ 321 h 398"/>
                      <a:gd name="T10" fmla="*/ 112 w 152"/>
                      <a:gd name="T11" fmla="*/ 291 h 398"/>
                      <a:gd name="T12" fmla="*/ 112 w 152"/>
                      <a:gd name="T13" fmla="*/ 291 h 398"/>
                      <a:gd name="T14" fmla="*/ 104 w 152"/>
                      <a:gd name="T15" fmla="*/ 264 h 398"/>
                      <a:gd name="T16" fmla="*/ 104 w 152"/>
                      <a:gd name="T17" fmla="*/ 264 h 398"/>
                      <a:gd name="T18" fmla="*/ 81 w 152"/>
                      <a:gd name="T19" fmla="*/ 233 h 398"/>
                      <a:gd name="T20" fmla="*/ 81 w 152"/>
                      <a:gd name="T21" fmla="*/ 233 h 398"/>
                      <a:gd name="T22" fmla="*/ 21 w 152"/>
                      <a:gd name="T23" fmla="*/ 164 h 398"/>
                      <a:gd name="T24" fmla="*/ 21 w 152"/>
                      <a:gd name="T25" fmla="*/ 164 h 398"/>
                      <a:gd name="T26" fmla="*/ 0 w 152"/>
                      <a:gd name="T27" fmla="*/ 107 h 398"/>
                      <a:gd name="T28" fmla="*/ 0 w 152"/>
                      <a:gd name="T29" fmla="*/ 107 h 398"/>
                      <a:gd name="T30" fmla="*/ 21 w 152"/>
                      <a:gd name="T31" fmla="*/ 54 h 398"/>
                      <a:gd name="T32" fmla="*/ 21 w 152"/>
                      <a:gd name="T33" fmla="*/ 54 h 398"/>
                      <a:gd name="T34" fmla="*/ 83 w 152"/>
                      <a:gd name="T35" fmla="*/ 5 h 398"/>
                      <a:gd name="T36" fmla="*/ 83 w 152"/>
                      <a:gd name="T37" fmla="*/ 5 h 398"/>
                      <a:gd name="T38" fmla="*/ 83 w 152"/>
                      <a:gd name="T39" fmla="*/ 5 h 398"/>
                      <a:gd name="T40" fmla="*/ 110 w 152"/>
                      <a:gd name="T41" fmla="*/ 13 h 398"/>
                      <a:gd name="T42" fmla="*/ 110 w 152"/>
                      <a:gd name="T43" fmla="*/ 13 h 398"/>
                      <a:gd name="T44" fmla="*/ 103 w 152"/>
                      <a:gd name="T45" fmla="*/ 40 h 398"/>
                      <a:gd name="T46" fmla="*/ 103 w 152"/>
                      <a:gd name="T47" fmla="*/ 40 h 398"/>
                      <a:gd name="T48" fmla="*/ 52 w 152"/>
                      <a:gd name="T49" fmla="*/ 79 h 398"/>
                      <a:gd name="T50" fmla="*/ 52 w 152"/>
                      <a:gd name="T51" fmla="*/ 79 h 398"/>
                      <a:gd name="T52" fmla="*/ 40 w 152"/>
                      <a:gd name="T53" fmla="*/ 107 h 398"/>
                      <a:gd name="T54" fmla="*/ 40 w 152"/>
                      <a:gd name="T55" fmla="*/ 107 h 398"/>
                      <a:gd name="T56" fmla="*/ 48 w 152"/>
                      <a:gd name="T57" fmla="*/ 131 h 398"/>
                      <a:gd name="T58" fmla="*/ 48 w 152"/>
                      <a:gd name="T59" fmla="*/ 131 h 398"/>
                      <a:gd name="T60" fmla="*/ 70 w 152"/>
                      <a:gd name="T61" fmla="*/ 162 h 398"/>
                      <a:gd name="T62" fmla="*/ 70 w 152"/>
                      <a:gd name="T63" fmla="*/ 162 h 398"/>
                      <a:gd name="T64" fmla="*/ 131 w 152"/>
                      <a:gd name="T65" fmla="*/ 231 h 398"/>
                      <a:gd name="T66" fmla="*/ 131 w 152"/>
                      <a:gd name="T67" fmla="*/ 231 h 398"/>
                      <a:gd name="T68" fmla="*/ 152 w 152"/>
                      <a:gd name="T69" fmla="*/ 291 h 398"/>
                      <a:gd name="T70" fmla="*/ 152 w 152"/>
                      <a:gd name="T71" fmla="*/ 291 h 398"/>
                      <a:gd name="T72" fmla="*/ 134 w 152"/>
                      <a:gd name="T73" fmla="*/ 344 h 398"/>
                      <a:gd name="T74" fmla="*/ 134 w 152"/>
                      <a:gd name="T75" fmla="*/ 344 h 398"/>
                      <a:gd name="T76" fmla="*/ 77 w 152"/>
                      <a:gd name="T77" fmla="*/ 395 h 398"/>
                      <a:gd name="T78" fmla="*/ 77 w 152"/>
                      <a:gd name="T79" fmla="*/ 395 h 398"/>
                      <a:gd name="T80" fmla="*/ 66 w 152"/>
                      <a:gd name="T81" fmla="*/ 398 h 398"/>
                      <a:gd name="T82" fmla="*/ 66 w 152"/>
                      <a:gd name="T83" fmla="*/ 398 h 398"/>
                      <a:gd name="T84" fmla="*/ 49 w 152"/>
                      <a:gd name="T85" fmla="*/ 389 h 3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52" h="398">
                        <a:moveTo>
                          <a:pt x="49" y="389"/>
                        </a:moveTo>
                        <a:cubicBezTo>
                          <a:pt x="43" y="380"/>
                          <a:pt x="46" y="368"/>
                          <a:pt x="55" y="362"/>
                        </a:cubicBezTo>
                        <a:cubicBezTo>
                          <a:pt x="55" y="362"/>
                          <a:pt x="55" y="362"/>
                          <a:pt x="55" y="362"/>
                        </a:cubicBezTo>
                        <a:cubicBezTo>
                          <a:pt x="78" y="346"/>
                          <a:pt x="93" y="333"/>
                          <a:pt x="101" y="321"/>
                        </a:cubicBezTo>
                        <a:cubicBezTo>
                          <a:pt x="101" y="321"/>
                          <a:pt x="101" y="321"/>
                          <a:pt x="101" y="321"/>
                        </a:cubicBezTo>
                        <a:cubicBezTo>
                          <a:pt x="109" y="309"/>
                          <a:pt x="112" y="300"/>
                          <a:pt x="112" y="291"/>
                        </a:cubicBezTo>
                        <a:cubicBezTo>
                          <a:pt x="112" y="291"/>
                          <a:pt x="112" y="291"/>
                          <a:pt x="112" y="291"/>
                        </a:cubicBezTo>
                        <a:cubicBezTo>
                          <a:pt x="112" y="282"/>
                          <a:pt x="109" y="274"/>
                          <a:pt x="104" y="264"/>
                        </a:cubicBezTo>
                        <a:cubicBezTo>
                          <a:pt x="104" y="264"/>
                          <a:pt x="104" y="264"/>
                          <a:pt x="104" y="264"/>
                        </a:cubicBezTo>
                        <a:cubicBezTo>
                          <a:pt x="99" y="254"/>
                          <a:pt x="91" y="243"/>
                          <a:pt x="81" y="233"/>
                        </a:cubicBezTo>
                        <a:cubicBezTo>
                          <a:pt x="81" y="233"/>
                          <a:pt x="81" y="233"/>
                          <a:pt x="81" y="233"/>
                        </a:cubicBezTo>
                        <a:cubicBezTo>
                          <a:pt x="63" y="211"/>
                          <a:pt x="39" y="189"/>
                          <a:pt x="21" y="164"/>
                        </a:cubicBezTo>
                        <a:cubicBezTo>
                          <a:pt x="21" y="164"/>
                          <a:pt x="21" y="164"/>
                          <a:pt x="21" y="164"/>
                        </a:cubicBezTo>
                        <a:cubicBezTo>
                          <a:pt x="9" y="148"/>
                          <a:pt x="0" y="129"/>
                          <a:pt x="0" y="107"/>
                        </a:cubicBezTo>
                        <a:cubicBezTo>
                          <a:pt x="0" y="107"/>
                          <a:pt x="0" y="107"/>
                          <a:pt x="0" y="107"/>
                        </a:cubicBezTo>
                        <a:cubicBezTo>
                          <a:pt x="0" y="89"/>
                          <a:pt x="7" y="70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4" y="37"/>
                          <a:pt x="55" y="21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93" y="0"/>
                          <a:pt x="105" y="3"/>
                          <a:pt x="110" y="13"/>
                        </a:cubicBezTo>
                        <a:cubicBezTo>
                          <a:pt x="110" y="13"/>
                          <a:pt x="110" y="13"/>
                          <a:pt x="110" y="13"/>
                        </a:cubicBezTo>
                        <a:cubicBezTo>
                          <a:pt x="116" y="22"/>
                          <a:pt x="112" y="35"/>
                          <a:pt x="103" y="40"/>
                        </a:cubicBezTo>
                        <a:cubicBezTo>
                          <a:pt x="103" y="40"/>
                          <a:pt x="103" y="40"/>
                          <a:pt x="103" y="40"/>
                        </a:cubicBezTo>
                        <a:cubicBezTo>
                          <a:pt x="77" y="55"/>
                          <a:pt x="61" y="68"/>
                          <a:pt x="52" y="79"/>
                        </a:cubicBezTo>
                        <a:cubicBezTo>
                          <a:pt x="52" y="79"/>
                          <a:pt x="52" y="79"/>
                          <a:pt x="52" y="79"/>
                        </a:cubicBezTo>
                        <a:cubicBezTo>
                          <a:pt x="42" y="91"/>
                          <a:pt x="40" y="99"/>
                          <a:pt x="40" y="107"/>
                        </a:cubicBezTo>
                        <a:cubicBezTo>
                          <a:pt x="40" y="107"/>
                          <a:pt x="40" y="107"/>
                          <a:pt x="40" y="107"/>
                        </a:cubicBezTo>
                        <a:cubicBezTo>
                          <a:pt x="40" y="114"/>
                          <a:pt x="42" y="122"/>
                          <a:pt x="48" y="131"/>
                        </a:cubicBezTo>
                        <a:cubicBezTo>
                          <a:pt x="48" y="131"/>
                          <a:pt x="48" y="131"/>
                          <a:pt x="48" y="131"/>
                        </a:cubicBezTo>
                        <a:cubicBezTo>
                          <a:pt x="53" y="141"/>
                          <a:pt x="61" y="151"/>
                          <a:pt x="70" y="162"/>
                        </a:cubicBezTo>
                        <a:cubicBezTo>
                          <a:pt x="70" y="162"/>
                          <a:pt x="70" y="162"/>
                          <a:pt x="70" y="162"/>
                        </a:cubicBezTo>
                        <a:cubicBezTo>
                          <a:pt x="89" y="183"/>
                          <a:pt x="113" y="205"/>
                          <a:pt x="131" y="231"/>
                        </a:cubicBezTo>
                        <a:cubicBezTo>
                          <a:pt x="131" y="231"/>
                          <a:pt x="131" y="231"/>
                          <a:pt x="131" y="231"/>
                        </a:cubicBezTo>
                        <a:cubicBezTo>
                          <a:pt x="143" y="248"/>
                          <a:pt x="152" y="268"/>
                          <a:pt x="152" y="291"/>
                        </a:cubicBezTo>
                        <a:cubicBezTo>
                          <a:pt x="152" y="291"/>
                          <a:pt x="152" y="291"/>
                          <a:pt x="152" y="291"/>
                        </a:cubicBezTo>
                        <a:cubicBezTo>
                          <a:pt x="152" y="308"/>
                          <a:pt x="146" y="327"/>
                          <a:pt x="134" y="344"/>
                        </a:cubicBezTo>
                        <a:cubicBezTo>
                          <a:pt x="134" y="344"/>
                          <a:pt x="134" y="344"/>
                          <a:pt x="134" y="344"/>
                        </a:cubicBezTo>
                        <a:cubicBezTo>
                          <a:pt x="121" y="361"/>
                          <a:pt x="103" y="378"/>
                          <a:pt x="77" y="395"/>
                        </a:cubicBezTo>
                        <a:cubicBezTo>
                          <a:pt x="77" y="395"/>
                          <a:pt x="77" y="395"/>
                          <a:pt x="77" y="395"/>
                        </a:cubicBezTo>
                        <a:cubicBezTo>
                          <a:pt x="74" y="397"/>
                          <a:pt x="70" y="398"/>
                          <a:pt x="66" y="398"/>
                        </a:cubicBezTo>
                        <a:cubicBezTo>
                          <a:pt x="66" y="398"/>
                          <a:pt x="66" y="398"/>
                          <a:pt x="66" y="398"/>
                        </a:cubicBezTo>
                        <a:cubicBezTo>
                          <a:pt x="60" y="398"/>
                          <a:pt x="53" y="395"/>
                          <a:pt x="49" y="389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6" name="Group 49"/>
                <p:cNvGrpSpPr>
                  <a:grpSpLocks noChangeAspect="1"/>
                </p:cNvGrpSpPr>
                <p:nvPr/>
              </p:nvGrpSpPr>
              <p:grpSpPr bwMode="auto">
                <a:xfrm>
                  <a:off x="4395" y="1356"/>
                  <a:ext cx="1029" cy="1584"/>
                  <a:chOff x="1707" y="1344"/>
                  <a:chExt cx="1029" cy="1584"/>
                </a:xfrm>
              </p:grpSpPr>
              <p:sp>
                <p:nvSpPr>
                  <p:cNvPr id="207" name="Freeform 50"/>
                  <p:cNvSpPr>
                    <a:spLocks noChangeAspect="1"/>
                  </p:cNvSpPr>
                  <p:nvPr/>
                </p:nvSpPr>
                <p:spPr bwMode="auto">
                  <a:xfrm>
                    <a:off x="1880" y="2536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8" name="Freeform 51"/>
                  <p:cNvSpPr>
                    <a:spLocks noChangeAspect="1"/>
                  </p:cNvSpPr>
                  <p:nvPr/>
                </p:nvSpPr>
                <p:spPr bwMode="auto">
                  <a:xfrm>
                    <a:off x="2158" y="2520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9" name="Freeform 52"/>
                  <p:cNvSpPr>
                    <a:spLocks noChangeAspect="1"/>
                  </p:cNvSpPr>
                  <p:nvPr/>
                </p:nvSpPr>
                <p:spPr bwMode="auto">
                  <a:xfrm>
                    <a:off x="2441" y="2066"/>
                    <a:ext cx="295" cy="328"/>
                  </a:xfrm>
                  <a:custGeom>
                    <a:avLst/>
                    <a:gdLst>
                      <a:gd name="T0" fmla="*/ 205 w 232"/>
                      <a:gd name="T1" fmla="*/ 258 h 258"/>
                      <a:gd name="T2" fmla="*/ 149 w 232"/>
                      <a:gd name="T3" fmla="*/ 230 h 258"/>
                      <a:gd name="T4" fmla="*/ 149 w 232"/>
                      <a:gd name="T5" fmla="*/ 230 h 258"/>
                      <a:gd name="T6" fmla="*/ 87 w 232"/>
                      <a:gd name="T7" fmla="*/ 179 h 258"/>
                      <a:gd name="T8" fmla="*/ 87 w 232"/>
                      <a:gd name="T9" fmla="*/ 179 h 258"/>
                      <a:gd name="T10" fmla="*/ 2 w 232"/>
                      <a:gd name="T11" fmla="*/ 24 h 258"/>
                      <a:gd name="T12" fmla="*/ 2 w 232"/>
                      <a:gd name="T13" fmla="*/ 24 h 258"/>
                      <a:gd name="T14" fmla="*/ 19 w 232"/>
                      <a:gd name="T15" fmla="*/ 1 h 258"/>
                      <a:gd name="T16" fmla="*/ 19 w 232"/>
                      <a:gd name="T17" fmla="*/ 1 h 258"/>
                      <a:gd name="T18" fmla="*/ 41 w 232"/>
                      <a:gd name="T19" fmla="*/ 19 h 258"/>
                      <a:gd name="T20" fmla="*/ 41 w 232"/>
                      <a:gd name="T21" fmla="*/ 19 h 258"/>
                      <a:gd name="T22" fmla="*/ 89 w 232"/>
                      <a:gd name="T23" fmla="*/ 121 h 258"/>
                      <a:gd name="T24" fmla="*/ 89 w 232"/>
                      <a:gd name="T25" fmla="*/ 121 h 258"/>
                      <a:gd name="T26" fmla="*/ 171 w 232"/>
                      <a:gd name="T27" fmla="*/ 197 h 258"/>
                      <a:gd name="T28" fmla="*/ 171 w 232"/>
                      <a:gd name="T29" fmla="*/ 197 h 258"/>
                      <a:gd name="T30" fmla="*/ 215 w 232"/>
                      <a:gd name="T31" fmla="*/ 219 h 258"/>
                      <a:gd name="T32" fmla="*/ 215 w 232"/>
                      <a:gd name="T33" fmla="*/ 219 h 258"/>
                      <a:gd name="T34" fmla="*/ 229 w 232"/>
                      <a:gd name="T35" fmla="*/ 244 h 258"/>
                      <a:gd name="T36" fmla="*/ 229 w 232"/>
                      <a:gd name="T37" fmla="*/ 244 h 258"/>
                      <a:gd name="T38" fmla="*/ 210 w 232"/>
                      <a:gd name="T39" fmla="*/ 258 h 258"/>
                      <a:gd name="T40" fmla="*/ 210 w 232"/>
                      <a:gd name="T41" fmla="*/ 258 h 258"/>
                      <a:gd name="T42" fmla="*/ 205 w 232"/>
                      <a:gd name="T43" fmla="*/ 258 h 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32" h="258">
                        <a:moveTo>
                          <a:pt x="205" y="258"/>
                        </a:moveTo>
                        <a:cubicBezTo>
                          <a:pt x="188" y="253"/>
                          <a:pt x="169" y="244"/>
                          <a:pt x="149" y="230"/>
                        </a:cubicBezTo>
                        <a:cubicBezTo>
                          <a:pt x="149" y="230"/>
                          <a:pt x="149" y="230"/>
                          <a:pt x="149" y="230"/>
                        </a:cubicBezTo>
                        <a:cubicBezTo>
                          <a:pt x="129" y="217"/>
                          <a:pt x="107" y="199"/>
                          <a:pt x="87" y="179"/>
                        </a:cubicBezTo>
                        <a:cubicBezTo>
                          <a:pt x="87" y="179"/>
                          <a:pt x="87" y="179"/>
                          <a:pt x="87" y="179"/>
                        </a:cubicBezTo>
                        <a:cubicBezTo>
                          <a:pt x="46" y="137"/>
                          <a:pt x="10" y="8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0" y="13"/>
                          <a:pt x="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30" y="0"/>
                          <a:pt x="40" y="8"/>
                          <a:pt x="41" y="19"/>
                        </a:cubicBezTo>
                        <a:cubicBezTo>
                          <a:pt x="41" y="19"/>
                          <a:pt x="41" y="19"/>
                          <a:pt x="41" y="19"/>
                        </a:cubicBezTo>
                        <a:cubicBezTo>
                          <a:pt x="46" y="54"/>
                          <a:pt x="64" y="89"/>
                          <a:pt x="89" y="121"/>
                        </a:cubicBezTo>
                        <a:cubicBezTo>
                          <a:pt x="89" y="121"/>
                          <a:pt x="89" y="121"/>
                          <a:pt x="89" y="121"/>
                        </a:cubicBezTo>
                        <a:cubicBezTo>
                          <a:pt x="113" y="152"/>
                          <a:pt x="144" y="179"/>
                          <a:pt x="171" y="197"/>
                        </a:cubicBezTo>
                        <a:cubicBezTo>
                          <a:pt x="171" y="197"/>
                          <a:pt x="171" y="197"/>
                          <a:pt x="171" y="197"/>
                        </a:cubicBezTo>
                        <a:cubicBezTo>
                          <a:pt x="189" y="209"/>
                          <a:pt x="205" y="216"/>
                          <a:pt x="215" y="219"/>
                        </a:cubicBezTo>
                        <a:cubicBezTo>
                          <a:pt x="215" y="219"/>
                          <a:pt x="215" y="219"/>
                          <a:pt x="215" y="219"/>
                        </a:cubicBezTo>
                        <a:cubicBezTo>
                          <a:pt x="226" y="222"/>
                          <a:pt x="232" y="233"/>
                          <a:pt x="229" y="244"/>
                        </a:cubicBezTo>
                        <a:cubicBezTo>
                          <a:pt x="229" y="244"/>
                          <a:pt x="229" y="244"/>
                          <a:pt x="229" y="244"/>
                        </a:cubicBezTo>
                        <a:cubicBezTo>
                          <a:pt x="227" y="253"/>
                          <a:pt x="219" y="258"/>
                          <a:pt x="210" y="258"/>
                        </a:cubicBezTo>
                        <a:cubicBezTo>
                          <a:pt x="210" y="258"/>
                          <a:pt x="210" y="258"/>
                          <a:pt x="210" y="258"/>
                        </a:cubicBezTo>
                        <a:cubicBezTo>
                          <a:pt x="208" y="258"/>
                          <a:pt x="207" y="258"/>
                          <a:pt x="205" y="258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210" name="Group 5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707" y="1710"/>
                    <a:ext cx="777" cy="851"/>
                    <a:chOff x="2309" y="1583"/>
                    <a:chExt cx="1446" cy="1583"/>
                  </a:xfrm>
                </p:grpSpPr>
                <p:sp>
                  <p:nvSpPr>
                    <p:cNvPr id="215" name="Freeform 54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595" y="1583"/>
                      <a:ext cx="1160" cy="1583"/>
                    </a:xfrm>
                    <a:custGeom>
                      <a:avLst/>
                      <a:gdLst>
                        <a:gd name="T0" fmla="*/ 0 w 491"/>
                        <a:gd name="T1" fmla="*/ 670 h 670"/>
                        <a:gd name="T2" fmla="*/ 370 w 491"/>
                        <a:gd name="T3" fmla="*/ 670 h 670"/>
                        <a:gd name="T4" fmla="*/ 491 w 491"/>
                        <a:gd name="T5" fmla="*/ 335 h 670"/>
                        <a:gd name="T6" fmla="*/ 370 w 491"/>
                        <a:gd name="T7" fmla="*/ 0 h 670"/>
                        <a:gd name="T8" fmla="*/ 0 w 491"/>
                        <a:gd name="T9" fmla="*/ 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91" h="670">
                          <a:moveTo>
                            <a:pt x="0" y="670"/>
                          </a:moveTo>
                          <a:cubicBezTo>
                            <a:pt x="370" y="670"/>
                            <a:pt x="370" y="670"/>
                            <a:pt x="370" y="670"/>
                          </a:cubicBezTo>
                          <a:cubicBezTo>
                            <a:pt x="437" y="670"/>
                            <a:pt x="491" y="520"/>
                            <a:pt x="491" y="335"/>
                          </a:cubicBezTo>
                          <a:cubicBezTo>
                            <a:pt x="491" y="150"/>
                            <a:pt x="437" y="0"/>
                            <a:pt x="370" y="0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</a:path>
                      </a:pathLst>
                    </a:custGeom>
                    <a:solidFill>
                      <a:srgbClr val="FFF5EE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6" name="Freeform 55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309" y="1583"/>
                      <a:ext cx="571" cy="1583"/>
                    </a:xfrm>
                    <a:custGeom>
                      <a:avLst/>
                      <a:gdLst>
                        <a:gd name="T0" fmla="*/ 121 w 242"/>
                        <a:gd name="T1" fmla="*/ 670 h 670"/>
                        <a:gd name="T2" fmla="*/ 242 w 242"/>
                        <a:gd name="T3" fmla="*/ 335 h 670"/>
                        <a:gd name="T4" fmla="*/ 121 w 242"/>
                        <a:gd name="T5" fmla="*/ 0 h 670"/>
                        <a:gd name="T6" fmla="*/ 0 w 242"/>
                        <a:gd name="T7" fmla="*/ 335 h 670"/>
                        <a:gd name="T8" fmla="*/ 0 w 242"/>
                        <a:gd name="T9" fmla="*/ 335 h 670"/>
                        <a:gd name="T10" fmla="*/ 121 w 242"/>
                        <a:gd name="T11" fmla="*/ 67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42" h="670">
                          <a:moveTo>
                            <a:pt x="121" y="670"/>
                          </a:moveTo>
                          <a:cubicBezTo>
                            <a:pt x="188" y="670"/>
                            <a:pt x="242" y="520"/>
                            <a:pt x="242" y="335"/>
                          </a:cubicBezTo>
                          <a:cubicBezTo>
                            <a:pt x="242" y="150"/>
                            <a:pt x="188" y="0"/>
                            <a:pt x="121" y="0"/>
                          </a:cubicBezTo>
                          <a:cubicBezTo>
                            <a:pt x="54" y="0"/>
                            <a:pt x="0" y="150"/>
                            <a:pt x="0" y="335"/>
                          </a:cubicBezTo>
                          <a:cubicBezTo>
                            <a:pt x="0" y="335"/>
                            <a:pt x="0" y="335"/>
                            <a:pt x="0" y="335"/>
                          </a:cubicBezTo>
                          <a:cubicBezTo>
                            <a:pt x="0" y="520"/>
                            <a:pt x="54" y="670"/>
                            <a:pt x="121" y="67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11" name="Freeform 56"/>
                  <p:cNvSpPr>
                    <a:spLocks noChangeAspect="1"/>
                  </p:cNvSpPr>
                  <p:nvPr/>
                </p:nvSpPr>
                <p:spPr bwMode="auto">
                  <a:xfrm>
                    <a:off x="1921" y="1358"/>
                    <a:ext cx="195" cy="508"/>
                  </a:xfrm>
                  <a:custGeom>
                    <a:avLst/>
                    <a:gdLst>
                      <a:gd name="T0" fmla="*/ 50 w 153"/>
                      <a:gd name="T1" fmla="*/ 390 h 399"/>
                      <a:gd name="T2" fmla="*/ 56 w 153"/>
                      <a:gd name="T3" fmla="*/ 362 h 399"/>
                      <a:gd name="T4" fmla="*/ 56 w 153"/>
                      <a:gd name="T5" fmla="*/ 362 h 399"/>
                      <a:gd name="T6" fmla="*/ 102 w 153"/>
                      <a:gd name="T7" fmla="*/ 321 h 399"/>
                      <a:gd name="T8" fmla="*/ 102 w 153"/>
                      <a:gd name="T9" fmla="*/ 321 h 399"/>
                      <a:gd name="T10" fmla="*/ 113 w 153"/>
                      <a:gd name="T11" fmla="*/ 291 h 399"/>
                      <a:gd name="T12" fmla="*/ 113 w 153"/>
                      <a:gd name="T13" fmla="*/ 291 h 399"/>
                      <a:gd name="T14" fmla="*/ 105 w 153"/>
                      <a:gd name="T15" fmla="*/ 264 h 399"/>
                      <a:gd name="T16" fmla="*/ 105 w 153"/>
                      <a:gd name="T17" fmla="*/ 264 h 399"/>
                      <a:gd name="T18" fmla="*/ 82 w 153"/>
                      <a:gd name="T19" fmla="*/ 233 h 399"/>
                      <a:gd name="T20" fmla="*/ 82 w 153"/>
                      <a:gd name="T21" fmla="*/ 233 h 399"/>
                      <a:gd name="T22" fmla="*/ 22 w 153"/>
                      <a:gd name="T23" fmla="*/ 165 h 399"/>
                      <a:gd name="T24" fmla="*/ 22 w 153"/>
                      <a:gd name="T25" fmla="*/ 165 h 399"/>
                      <a:gd name="T26" fmla="*/ 1 w 153"/>
                      <a:gd name="T27" fmla="*/ 107 h 399"/>
                      <a:gd name="T28" fmla="*/ 1 w 153"/>
                      <a:gd name="T29" fmla="*/ 107 h 399"/>
                      <a:gd name="T30" fmla="*/ 21 w 153"/>
                      <a:gd name="T31" fmla="*/ 54 h 399"/>
                      <a:gd name="T32" fmla="*/ 21 w 153"/>
                      <a:gd name="T33" fmla="*/ 54 h 399"/>
                      <a:gd name="T34" fmla="*/ 84 w 153"/>
                      <a:gd name="T35" fmla="*/ 6 h 399"/>
                      <a:gd name="T36" fmla="*/ 84 w 153"/>
                      <a:gd name="T37" fmla="*/ 6 h 399"/>
                      <a:gd name="T38" fmla="*/ 111 w 153"/>
                      <a:gd name="T39" fmla="*/ 13 h 399"/>
                      <a:gd name="T40" fmla="*/ 111 w 153"/>
                      <a:gd name="T41" fmla="*/ 13 h 399"/>
                      <a:gd name="T42" fmla="*/ 104 w 153"/>
                      <a:gd name="T43" fmla="*/ 41 h 399"/>
                      <a:gd name="T44" fmla="*/ 104 w 153"/>
                      <a:gd name="T45" fmla="*/ 41 h 399"/>
                      <a:gd name="T46" fmla="*/ 52 w 153"/>
                      <a:gd name="T47" fmla="*/ 80 h 399"/>
                      <a:gd name="T48" fmla="*/ 52 w 153"/>
                      <a:gd name="T49" fmla="*/ 80 h 399"/>
                      <a:gd name="T50" fmla="*/ 41 w 153"/>
                      <a:gd name="T51" fmla="*/ 107 h 399"/>
                      <a:gd name="T52" fmla="*/ 41 w 153"/>
                      <a:gd name="T53" fmla="*/ 107 h 399"/>
                      <a:gd name="T54" fmla="*/ 48 w 153"/>
                      <a:gd name="T55" fmla="*/ 132 h 399"/>
                      <a:gd name="T56" fmla="*/ 48 w 153"/>
                      <a:gd name="T57" fmla="*/ 132 h 399"/>
                      <a:gd name="T58" fmla="*/ 71 w 153"/>
                      <a:gd name="T59" fmla="*/ 162 h 399"/>
                      <a:gd name="T60" fmla="*/ 71 w 153"/>
                      <a:gd name="T61" fmla="*/ 162 h 399"/>
                      <a:gd name="T62" fmla="*/ 132 w 153"/>
                      <a:gd name="T63" fmla="*/ 232 h 399"/>
                      <a:gd name="T64" fmla="*/ 132 w 153"/>
                      <a:gd name="T65" fmla="*/ 232 h 399"/>
                      <a:gd name="T66" fmla="*/ 153 w 153"/>
                      <a:gd name="T67" fmla="*/ 291 h 399"/>
                      <a:gd name="T68" fmla="*/ 153 w 153"/>
                      <a:gd name="T69" fmla="*/ 291 h 399"/>
                      <a:gd name="T70" fmla="*/ 134 w 153"/>
                      <a:gd name="T71" fmla="*/ 345 h 399"/>
                      <a:gd name="T72" fmla="*/ 134 w 153"/>
                      <a:gd name="T73" fmla="*/ 345 h 399"/>
                      <a:gd name="T74" fmla="*/ 78 w 153"/>
                      <a:gd name="T75" fmla="*/ 396 h 399"/>
                      <a:gd name="T76" fmla="*/ 78 w 153"/>
                      <a:gd name="T77" fmla="*/ 396 h 399"/>
                      <a:gd name="T78" fmla="*/ 67 w 153"/>
                      <a:gd name="T79" fmla="*/ 399 h 399"/>
                      <a:gd name="T80" fmla="*/ 67 w 153"/>
                      <a:gd name="T81" fmla="*/ 399 h 399"/>
                      <a:gd name="T82" fmla="*/ 50 w 153"/>
                      <a:gd name="T83" fmla="*/ 390 h 3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3" h="399">
                        <a:moveTo>
                          <a:pt x="50" y="390"/>
                        </a:moveTo>
                        <a:cubicBezTo>
                          <a:pt x="44" y="381"/>
                          <a:pt x="46" y="368"/>
                          <a:pt x="56" y="362"/>
                        </a:cubicBezTo>
                        <a:cubicBezTo>
                          <a:pt x="56" y="362"/>
                          <a:pt x="56" y="362"/>
                          <a:pt x="56" y="362"/>
                        </a:cubicBezTo>
                        <a:cubicBezTo>
                          <a:pt x="79" y="347"/>
                          <a:pt x="93" y="333"/>
                          <a:pt x="102" y="321"/>
                        </a:cubicBezTo>
                        <a:cubicBezTo>
                          <a:pt x="102" y="321"/>
                          <a:pt x="102" y="321"/>
                          <a:pt x="102" y="321"/>
                        </a:cubicBezTo>
                        <a:cubicBezTo>
                          <a:pt x="110" y="309"/>
                          <a:pt x="113" y="300"/>
                          <a:pt x="113" y="291"/>
                        </a:cubicBezTo>
                        <a:cubicBezTo>
                          <a:pt x="113" y="291"/>
                          <a:pt x="113" y="291"/>
                          <a:pt x="113" y="291"/>
                        </a:cubicBezTo>
                        <a:cubicBezTo>
                          <a:pt x="113" y="283"/>
                          <a:pt x="110" y="274"/>
                          <a:pt x="105" y="264"/>
                        </a:cubicBezTo>
                        <a:cubicBezTo>
                          <a:pt x="105" y="264"/>
                          <a:pt x="105" y="264"/>
                          <a:pt x="105" y="264"/>
                        </a:cubicBezTo>
                        <a:cubicBezTo>
                          <a:pt x="100" y="254"/>
                          <a:pt x="92" y="244"/>
                          <a:pt x="82" y="233"/>
                        </a:cubicBezTo>
                        <a:cubicBezTo>
                          <a:pt x="82" y="233"/>
                          <a:pt x="82" y="233"/>
                          <a:pt x="82" y="233"/>
                        </a:cubicBezTo>
                        <a:cubicBezTo>
                          <a:pt x="64" y="212"/>
                          <a:pt x="39" y="190"/>
                          <a:pt x="22" y="165"/>
                        </a:cubicBezTo>
                        <a:cubicBezTo>
                          <a:pt x="22" y="165"/>
                          <a:pt x="22" y="165"/>
                          <a:pt x="22" y="165"/>
                        </a:cubicBezTo>
                        <a:cubicBezTo>
                          <a:pt x="10" y="148"/>
                          <a:pt x="1" y="129"/>
                          <a:pt x="1" y="107"/>
                        </a:cubicBezTo>
                        <a:cubicBezTo>
                          <a:pt x="1" y="107"/>
                          <a:pt x="1" y="107"/>
                          <a:pt x="1" y="107"/>
                        </a:cubicBezTo>
                        <a:cubicBezTo>
                          <a:pt x="0" y="89"/>
                          <a:pt x="8" y="71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5" y="38"/>
                          <a:pt x="55" y="22"/>
                          <a:pt x="84" y="6"/>
                        </a:cubicBezTo>
                        <a:cubicBezTo>
                          <a:pt x="84" y="6"/>
                          <a:pt x="84" y="6"/>
                          <a:pt x="84" y="6"/>
                        </a:cubicBezTo>
                        <a:cubicBezTo>
                          <a:pt x="93" y="0"/>
                          <a:pt x="106" y="4"/>
                          <a:pt x="111" y="13"/>
                        </a:cubicBezTo>
                        <a:cubicBezTo>
                          <a:pt x="111" y="13"/>
                          <a:pt x="111" y="13"/>
                          <a:pt x="111" y="13"/>
                        </a:cubicBezTo>
                        <a:cubicBezTo>
                          <a:pt x="117" y="23"/>
                          <a:pt x="113" y="35"/>
                          <a:pt x="104" y="41"/>
                        </a:cubicBezTo>
                        <a:cubicBezTo>
                          <a:pt x="104" y="41"/>
                          <a:pt x="104" y="41"/>
                          <a:pt x="104" y="41"/>
                        </a:cubicBezTo>
                        <a:cubicBezTo>
                          <a:pt x="78" y="55"/>
                          <a:pt x="62" y="69"/>
                          <a:pt x="52" y="80"/>
                        </a:cubicBezTo>
                        <a:cubicBezTo>
                          <a:pt x="52" y="80"/>
                          <a:pt x="52" y="80"/>
                          <a:pt x="52" y="80"/>
                        </a:cubicBezTo>
                        <a:cubicBezTo>
                          <a:pt x="43" y="91"/>
                          <a:pt x="41" y="99"/>
                          <a:pt x="41" y="107"/>
                        </a:cubicBezTo>
                        <a:cubicBezTo>
                          <a:pt x="41" y="107"/>
                          <a:pt x="41" y="107"/>
                          <a:pt x="41" y="107"/>
                        </a:cubicBezTo>
                        <a:cubicBezTo>
                          <a:pt x="41" y="115"/>
                          <a:pt x="43" y="123"/>
                          <a:pt x="48" y="132"/>
                        </a:cubicBezTo>
                        <a:cubicBezTo>
                          <a:pt x="48" y="132"/>
                          <a:pt x="48" y="132"/>
                          <a:pt x="48" y="132"/>
                        </a:cubicBezTo>
                        <a:cubicBezTo>
                          <a:pt x="54" y="141"/>
                          <a:pt x="62" y="152"/>
                          <a:pt x="71" y="162"/>
                        </a:cubicBezTo>
                        <a:cubicBezTo>
                          <a:pt x="71" y="162"/>
                          <a:pt x="71" y="162"/>
                          <a:pt x="71" y="162"/>
                        </a:cubicBezTo>
                        <a:cubicBezTo>
                          <a:pt x="90" y="183"/>
                          <a:pt x="114" y="206"/>
                          <a:pt x="132" y="232"/>
                        </a:cubicBezTo>
                        <a:cubicBezTo>
                          <a:pt x="132" y="232"/>
                          <a:pt x="132" y="232"/>
                          <a:pt x="132" y="232"/>
                        </a:cubicBezTo>
                        <a:cubicBezTo>
                          <a:pt x="144" y="249"/>
                          <a:pt x="153" y="269"/>
                          <a:pt x="153" y="291"/>
                        </a:cubicBezTo>
                        <a:cubicBezTo>
                          <a:pt x="153" y="291"/>
                          <a:pt x="153" y="291"/>
                          <a:pt x="153" y="291"/>
                        </a:cubicBezTo>
                        <a:cubicBezTo>
                          <a:pt x="153" y="309"/>
                          <a:pt x="147" y="327"/>
                          <a:pt x="134" y="345"/>
                        </a:cubicBezTo>
                        <a:cubicBezTo>
                          <a:pt x="134" y="345"/>
                          <a:pt x="134" y="345"/>
                          <a:pt x="134" y="345"/>
                        </a:cubicBezTo>
                        <a:cubicBezTo>
                          <a:pt x="122" y="362"/>
                          <a:pt x="103" y="379"/>
                          <a:pt x="78" y="396"/>
                        </a:cubicBezTo>
                        <a:cubicBezTo>
                          <a:pt x="78" y="396"/>
                          <a:pt x="78" y="396"/>
                          <a:pt x="78" y="396"/>
                        </a:cubicBezTo>
                        <a:cubicBezTo>
                          <a:pt x="74" y="398"/>
                          <a:pt x="71" y="399"/>
                          <a:pt x="67" y="399"/>
                        </a:cubicBezTo>
                        <a:cubicBezTo>
                          <a:pt x="67" y="399"/>
                          <a:pt x="67" y="399"/>
                          <a:pt x="67" y="399"/>
                        </a:cubicBezTo>
                        <a:cubicBezTo>
                          <a:pt x="60" y="399"/>
                          <a:pt x="54" y="396"/>
                          <a:pt x="50" y="39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2" name="Freeform 57"/>
                  <p:cNvSpPr>
                    <a:spLocks noChangeAspect="1"/>
                  </p:cNvSpPr>
                  <p:nvPr/>
                </p:nvSpPr>
                <p:spPr bwMode="auto">
                  <a:xfrm>
                    <a:off x="1967" y="1702"/>
                    <a:ext cx="284" cy="888"/>
                  </a:xfrm>
                  <a:custGeom>
                    <a:avLst/>
                    <a:gdLst>
                      <a:gd name="T0" fmla="*/ 4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1 w 223"/>
                      <a:gd name="T11" fmla="*/ 504 h 698"/>
                      <a:gd name="T12" fmla="*/ 131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3 w 223"/>
                      <a:gd name="T19" fmla="*/ 36 h 698"/>
                      <a:gd name="T20" fmla="*/ 123 w 223"/>
                      <a:gd name="T21" fmla="*/ 36 h 698"/>
                      <a:gd name="T22" fmla="*/ 125 w 223"/>
                      <a:gd name="T23" fmla="*/ 8 h 698"/>
                      <a:gd name="T24" fmla="*/ 125 w 223"/>
                      <a:gd name="T25" fmla="*/ 8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4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4" y="686"/>
                        </a:moveTo>
                        <a:cubicBezTo>
                          <a:pt x="0" y="676"/>
                          <a:pt x="4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5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1" y="504"/>
                        </a:cubicBezTo>
                        <a:cubicBezTo>
                          <a:pt x="131" y="504"/>
                          <a:pt x="131" y="504"/>
                          <a:pt x="131" y="504"/>
                        </a:cubicBezTo>
                        <a:cubicBezTo>
                          <a:pt x="163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3" y="80"/>
                          <a:pt x="123" y="36"/>
                        </a:cubicBezTo>
                        <a:cubicBezTo>
                          <a:pt x="123" y="36"/>
                          <a:pt x="123" y="36"/>
                          <a:pt x="123" y="36"/>
                        </a:cubicBezTo>
                        <a:cubicBezTo>
                          <a:pt x="116" y="28"/>
                          <a:pt x="116" y="15"/>
                          <a:pt x="125" y="8"/>
                        </a:cubicBezTo>
                        <a:cubicBezTo>
                          <a:pt x="125" y="8"/>
                          <a:pt x="125" y="8"/>
                          <a:pt x="125" y="8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3" y="66"/>
                          <a:pt x="222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2" y="382"/>
                          <a:pt x="177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0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8" y="698"/>
                          <a:pt x="25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5" y="698"/>
                          <a:pt x="8" y="694"/>
                          <a:pt x="4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3" name="Freeform 58"/>
                  <p:cNvSpPr>
                    <a:spLocks noChangeAspect="1"/>
                  </p:cNvSpPr>
                  <p:nvPr/>
                </p:nvSpPr>
                <p:spPr bwMode="auto">
                  <a:xfrm>
                    <a:off x="2116" y="1709"/>
                    <a:ext cx="284" cy="888"/>
                  </a:xfrm>
                  <a:custGeom>
                    <a:avLst/>
                    <a:gdLst>
                      <a:gd name="T0" fmla="*/ 5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2 w 223"/>
                      <a:gd name="T11" fmla="*/ 504 h 698"/>
                      <a:gd name="T12" fmla="*/ 132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4 w 223"/>
                      <a:gd name="T19" fmla="*/ 36 h 698"/>
                      <a:gd name="T20" fmla="*/ 124 w 223"/>
                      <a:gd name="T21" fmla="*/ 36 h 698"/>
                      <a:gd name="T22" fmla="*/ 125 w 223"/>
                      <a:gd name="T23" fmla="*/ 7 h 698"/>
                      <a:gd name="T24" fmla="*/ 125 w 223"/>
                      <a:gd name="T25" fmla="*/ 7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5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5" y="686"/>
                        </a:moveTo>
                        <a:cubicBezTo>
                          <a:pt x="0" y="676"/>
                          <a:pt x="5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6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2" y="504"/>
                        </a:cubicBezTo>
                        <a:cubicBezTo>
                          <a:pt x="132" y="504"/>
                          <a:pt x="132" y="504"/>
                          <a:pt x="132" y="504"/>
                        </a:cubicBezTo>
                        <a:cubicBezTo>
                          <a:pt x="164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4" y="80"/>
                          <a:pt x="124" y="36"/>
                        </a:cubicBezTo>
                        <a:cubicBezTo>
                          <a:pt x="124" y="36"/>
                          <a:pt x="124" y="36"/>
                          <a:pt x="124" y="36"/>
                        </a:cubicBezTo>
                        <a:cubicBezTo>
                          <a:pt x="116" y="27"/>
                          <a:pt x="117" y="15"/>
                          <a:pt x="125" y="7"/>
                        </a:cubicBezTo>
                        <a:cubicBezTo>
                          <a:pt x="125" y="7"/>
                          <a:pt x="125" y="7"/>
                          <a:pt x="125" y="7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4" y="65"/>
                          <a:pt x="223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3" y="382"/>
                          <a:pt x="178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1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9" y="697"/>
                          <a:pt x="26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6" y="698"/>
                          <a:pt x="8" y="693"/>
                          <a:pt x="5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4" name="Freeform 59"/>
                  <p:cNvSpPr>
                    <a:spLocks noChangeAspect="1"/>
                  </p:cNvSpPr>
                  <p:nvPr/>
                </p:nvSpPr>
                <p:spPr bwMode="auto">
                  <a:xfrm>
                    <a:off x="2197" y="1344"/>
                    <a:ext cx="193" cy="506"/>
                  </a:xfrm>
                  <a:custGeom>
                    <a:avLst/>
                    <a:gdLst>
                      <a:gd name="T0" fmla="*/ 49 w 152"/>
                      <a:gd name="T1" fmla="*/ 389 h 398"/>
                      <a:gd name="T2" fmla="*/ 55 w 152"/>
                      <a:gd name="T3" fmla="*/ 362 h 398"/>
                      <a:gd name="T4" fmla="*/ 55 w 152"/>
                      <a:gd name="T5" fmla="*/ 362 h 398"/>
                      <a:gd name="T6" fmla="*/ 101 w 152"/>
                      <a:gd name="T7" fmla="*/ 321 h 398"/>
                      <a:gd name="T8" fmla="*/ 101 w 152"/>
                      <a:gd name="T9" fmla="*/ 321 h 398"/>
                      <a:gd name="T10" fmla="*/ 112 w 152"/>
                      <a:gd name="T11" fmla="*/ 291 h 398"/>
                      <a:gd name="T12" fmla="*/ 112 w 152"/>
                      <a:gd name="T13" fmla="*/ 291 h 398"/>
                      <a:gd name="T14" fmla="*/ 104 w 152"/>
                      <a:gd name="T15" fmla="*/ 264 h 398"/>
                      <a:gd name="T16" fmla="*/ 104 w 152"/>
                      <a:gd name="T17" fmla="*/ 264 h 398"/>
                      <a:gd name="T18" fmla="*/ 81 w 152"/>
                      <a:gd name="T19" fmla="*/ 233 h 398"/>
                      <a:gd name="T20" fmla="*/ 81 w 152"/>
                      <a:gd name="T21" fmla="*/ 233 h 398"/>
                      <a:gd name="T22" fmla="*/ 21 w 152"/>
                      <a:gd name="T23" fmla="*/ 164 h 398"/>
                      <a:gd name="T24" fmla="*/ 21 w 152"/>
                      <a:gd name="T25" fmla="*/ 164 h 398"/>
                      <a:gd name="T26" fmla="*/ 0 w 152"/>
                      <a:gd name="T27" fmla="*/ 107 h 398"/>
                      <a:gd name="T28" fmla="*/ 0 w 152"/>
                      <a:gd name="T29" fmla="*/ 107 h 398"/>
                      <a:gd name="T30" fmla="*/ 21 w 152"/>
                      <a:gd name="T31" fmla="*/ 54 h 398"/>
                      <a:gd name="T32" fmla="*/ 21 w 152"/>
                      <a:gd name="T33" fmla="*/ 54 h 398"/>
                      <a:gd name="T34" fmla="*/ 83 w 152"/>
                      <a:gd name="T35" fmla="*/ 5 h 398"/>
                      <a:gd name="T36" fmla="*/ 83 w 152"/>
                      <a:gd name="T37" fmla="*/ 5 h 398"/>
                      <a:gd name="T38" fmla="*/ 83 w 152"/>
                      <a:gd name="T39" fmla="*/ 5 h 398"/>
                      <a:gd name="T40" fmla="*/ 110 w 152"/>
                      <a:gd name="T41" fmla="*/ 13 h 398"/>
                      <a:gd name="T42" fmla="*/ 110 w 152"/>
                      <a:gd name="T43" fmla="*/ 13 h 398"/>
                      <a:gd name="T44" fmla="*/ 103 w 152"/>
                      <a:gd name="T45" fmla="*/ 40 h 398"/>
                      <a:gd name="T46" fmla="*/ 103 w 152"/>
                      <a:gd name="T47" fmla="*/ 40 h 398"/>
                      <a:gd name="T48" fmla="*/ 52 w 152"/>
                      <a:gd name="T49" fmla="*/ 79 h 398"/>
                      <a:gd name="T50" fmla="*/ 52 w 152"/>
                      <a:gd name="T51" fmla="*/ 79 h 398"/>
                      <a:gd name="T52" fmla="*/ 40 w 152"/>
                      <a:gd name="T53" fmla="*/ 107 h 398"/>
                      <a:gd name="T54" fmla="*/ 40 w 152"/>
                      <a:gd name="T55" fmla="*/ 107 h 398"/>
                      <a:gd name="T56" fmla="*/ 48 w 152"/>
                      <a:gd name="T57" fmla="*/ 131 h 398"/>
                      <a:gd name="T58" fmla="*/ 48 w 152"/>
                      <a:gd name="T59" fmla="*/ 131 h 398"/>
                      <a:gd name="T60" fmla="*/ 70 w 152"/>
                      <a:gd name="T61" fmla="*/ 162 h 398"/>
                      <a:gd name="T62" fmla="*/ 70 w 152"/>
                      <a:gd name="T63" fmla="*/ 162 h 398"/>
                      <a:gd name="T64" fmla="*/ 131 w 152"/>
                      <a:gd name="T65" fmla="*/ 231 h 398"/>
                      <a:gd name="T66" fmla="*/ 131 w 152"/>
                      <a:gd name="T67" fmla="*/ 231 h 398"/>
                      <a:gd name="T68" fmla="*/ 152 w 152"/>
                      <a:gd name="T69" fmla="*/ 291 h 398"/>
                      <a:gd name="T70" fmla="*/ 152 w 152"/>
                      <a:gd name="T71" fmla="*/ 291 h 398"/>
                      <a:gd name="T72" fmla="*/ 134 w 152"/>
                      <a:gd name="T73" fmla="*/ 344 h 398"/>
                      <a:gd name="T74" fmla="*/ 134 w 152"/>
                      <a:gd name="T75" fmla="*/ 344 h 398"/>
                      <a:gd name="T76" fmla="*/ 77 w 152"/>
                      <a:gd name="T77" fmla="*/ 395 h 398"/>
                      <a:gd name="T78" fmla="*/ 77 w 152"/>
                      <a:gd name="T79" fmla="*/ 395 h 398"/>
                      <a:gd name="T80" fmla="*/ 66 w 152"/>
                      <a:gd name="T81" fmla="*/ 398 h 398"/>
                      <a:gd name="T82" fmla="*/ 66 w 152"/>
                      <a:gd name="T83" fmla="*/ 398 h 398"/>
                      <a:gd name="T84" fmla="*/ 49 w 152"/>
                      <a:gd name="T85" fmla="*/ 389 h 3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52" h="398">
                        <a:moveTo>
                          <a:pt x="49" y="389"/>
                        </a:moveTo>
                        <a:cubicBezTo>
                          <a:pt x="43" y="380"/>
                          <a:pt x="46" y="368"/>
                          <a:pt x="55" y="362"/>
                        </a:cubicBezTo>
                        <a:cubicBezTo>
                          <a:pt x="55" y="362"/>
                          <a:pt x="55" y="362"/>
                          <a:pt x="55" y="362"/>
                        </a:cubicBezTo>
                        <a:cubicBezTo>
                          <a:pt x="78" y="346"/>
                          <a:pt x="93" y="333"/>
                          <a:pt x="101" y="321"/>
                        </a:cubicBezTo>
                        <a:cubicBezTo>
                          <a:pt x="101" y="321"/>
                          <a:pt x="101" y="321"/>
                          <a:pt x="101" y="321"/>
                        </a:cubicBezTo>
                        <a:cubicBezTo>
                          <a:pt x="109" y="309"/>
                          <a:pt x="112" y="300"/>
                          <a:pt x="112" y="291"/>
                        </a:cubicBezTo>
                        <a:cubicBezTo>
                          <a:pt x="112" y="291"/>
                          <a:pt x="112" y="291"/>
                          <a:pt x="112" y="291"/>
                        </a:cubicBezTo>
                        <a:cubicBezTo>
                          <a:pt x="112" y="282"/>
                          <a:pt x="109" y="274"/>
                          <a:pt x="104" y="264"/>
                        </a:cubicBezTo>
                        <a:cubicBezTo>
                          <a:pt x="104" y="264"/>
                          <a:pt x="104" y="264"/>
                          <a:pt x="104" y="264"/>
                        </a:cubicBezTo>
                        <a:cubicBezTo>
                          <a:pt x="99" y="254"/>
                          <a:pt x="91" y="243"/>
                          <a:pt x="81" y="233"/>
                        </a:cubicBezTo>
                        <a:cubicBezTo>
                          <a:pt x="81" y="233"/>
                          <a:pt x="81" y="233"/>
                          <a:pt x="81" y="233"/>
                        </a:cubicBezTo>
                        <a:cubicBezTo>
                          <a:pt x="63" y="211"/>
                          <a:pt x="39" y="189"/>
                          <a:pt x="21" y="164"/>
                        </a:cubicBezTo>
                        <a:cubicBezTo>
                          <a:pt x="21" y="164"/>
                          <a:pt x="21" y="164"/>
                          <a:pt x="21" y="164"/>
                        </a:cubicBezTo>
                        <a:cubicBezTo>
                          <a:pt x="9" y="148"/>
                          <a:pt x="0" y="129"/>
                          <a:pt x="0" y="107"/>
                        </a:cubicBezTo>
                        <a:cubicBezTo>
                          <a:pt x="0" y="107"/>
                          <a:pt x="0" y="107"/>
                          <a:pt x="0" y="107"/>
                        </a:cubicBezTo>
                        <a:cubicBezTo>
                          <a:pt x="0" y="89"/>
                          <a:pt x="7" y="70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4" y="37"/>
                          <a:pt x="55" y="21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93" y="0"/>
                          <a:pt x="105" y="3"/>
                          <a:pt x="110" y="13"/>
                        </a:cubicBezTo>
                        <a:cubicBezTo>
                          <a:pt x="110" y="13"/>
                          <a:pt x="110" y="13"/>
                          <a:pt x="110" y="13"/>
                        </a:cubicBezTo>
                        <a:cubicBezTo>
                          <a:pt x="116" y="22"/>
                          <a:pt x="112" y="35"/>
                          <a:pt x="103" y="40"/>
                        </a:cubicBezTo>
                        <a:cubicBezTo>
                          <a:pt x="103" y="40"/>
                          <a:pt x="103" y="40"/>
                          <a:pt x="103" y="40"/>
                        </a:cubicBezTo>
                        <a:cubicBezTo>
                          <a:pt x="77" y="55"/>
                          <a:pt x="61" y="68"/>
                          <a:pt x="52" y="79"/>
                        </a:cubicBezTo>
                        <a:cubicBezTo>
                          <a:pt x="52" y="79"/>
                          <a:pt x="52" y="79"/>
                          <a:pt x="52" y="79"/>
                        </a:cubicBezTo>
                        <a:cubicBezTo>
                          <a:pt x="42" y="91"/>
                          <a:pt x="40" y="99"/>
                          <a:pt x="40" y="107"/>
                        </a:cubicBezTo>
                        <a:cubicBezTo>
                          <a:pt x="40" y="107"/>
                          <a:pt x="40" y="107"/>
                          <a:pt x="40" y="107"/>
                        </a:cubicBezTo>
                        <a:cubicBezTo>
                          <a:pt x="40" y="114"/>
                          <a:pt x="42" y="122"/>
                          <a:pt x="48" y="131"/>
                        </a:cubicBezTo>
                        <a:cubicBezTo>
                          <a:pt x="48" y="131"/>
                          <a:pt x="48" y="131"/>
                          <a:pt x="48" y="131"/>
                        </a:cubicBezTo>
                        <a:cubicBezTo>
                          <a:pt x="53" y="141"/>
                          <a:pt x="61" y="151"/>
                          <a:pt x="70" y="162"/>
                        </a:cubicBezTo>
                        <a:cubicBezTo>
                          <a:pt x="70" y="162"/>
                          <a:pt x="70" y="162"/>
                          <a:pt x="70" y="162"/>
                        </a:cubicBezTo>
                        <a:cubicBezTo>
                          <a:pt x="89" y="183"/>
                          <a:pt x="113" y="205"/>
                          <a:pt x="131" y="231"/>
                        </a:cubicBezTo>
                        <a:cubicBezTo>
                          <a:pt x="131" y="231"/>
                          <a:pt x="131" y="231"/>
                          <a:pt x="131" y="231"/>
                        </a:cubicBezTo>
                        <a:cubicBezTo>
                          <a:pt x="143" y="248"/>
                          <a:pt x="152" y="268"/>
                          <a:pt x="152" y="291"/>
                        </a:cubicBezTo>
                        <a:cubicBezTo>
                          <a:pt x="152" y="291"/>
                          <a:pt x="152" y="291"/>
                          <a:pt x="152" y="291"/>
                        </a:cubicBezTo>
                        <a:cubicBezTo>
                          <a:pt x="152" y="308"/>
                          <a:pt x="146" y="327"/>
                          <a:pt x="134" y="344"/>
                        </a:cubicBezTo>
                        <a:cubicBezTo>
                          <a:pt x="134" y="344"/>
                          <a:pt x="134" y="344"/>
                          <a:pt x="134" y="344"/>
                        </a:cubicBezTo>
                        <a:cubicBezTo>
                          <a:pt x="121" y="361"/>
                          <a:pt x="103" y="378"/>
                          <a:pt x="77" y="395"/>
                        </a:cubicBezTo>
                        <a:cubicBezTo>
                          <a:pt x="77" y="395"/>
                          <a:pt x="77" y="395"/>
                          <a:pt x="77" y="395"/>
                        </a:cubicBezTo>
                        <a:cubicBezTo>
                          <a:pt x="74" y="397"/>
                          <a:pt x="70" y="398"/>
                          <a:pt x="66" y="398"/>
                        </a:cubicBezTo>
                        <a:cubicBezTo>
                          <a:pt x="66" y="398"/>
                          <a:pt x="66" y="398"/>
                          <a:pt x="66" y="398"/>
                        </a:cubicBezTo>
                        <a:cubicBezTo>
                          <a:pt x="60" y="398"/>
                          <a:pt x="53" y="395"/>
                          <a:pt x="49" y="389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45" name="Group 3"/>
              <p:cNvGrpSpPr>
                <a:grpSpLocks noChangeAspect="1"/>
              </p:cNvGrpSpPr>
              <p:nvPr/>
            </p:nvGrpSpPr>
            <p:grpSpPr bwMode="auto">
              <a:xfrm>
                <a:off x="6512176" y="5742864"/>
                <a:ext cx="1282449" cy="396448"/>
                <a:chOff x="300" y="1356"/>
                <a:chExt cx="5124" cy="1584"/>
              </a:xfrm>
            </p:grpSpPr>
            <p:grpSp>
              <p:nvGrpSpPr>
                <p:cNvPr id="146" name="Group 4"/>
                <p:cNvGrpSpPr>
                  <a:grpSpLocks noChangeAspect="1"/>
                </p:cNvGrpSpPr>
                <p:nvPr/>
              </p:nvGrpSpPr>
              <p:grpSpPr bwMode="auto">
                <a:xfrm>
                  <a:off x="300" y="1356"/>
                  <a:ext cx="1269" cy="1584"/>
                  <a:chOff x="300" y="1362"/>
                  <a:chExt cx="1269" cy="1584"/>
                </a:xfrm>
              </p:grpSpPr>
              <p:sp>
                <p:nvSpPr>
                  <p:cNvPr id="191" name="Freeform 5"/>
                  <p:cNvSpPr>
                    <a:spLocks noChangeAspect="1"/>
                  </p:cNvSpPr>
                  <p:nvPr/>
                </p:nvSpPr>
                <p:spPr bwMode="auto">
                  <a:xfrm>
                    <a:off x="713" y="2554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2" name="Freeform 6"/>
                  <p:cNvSpPr>
                    <a:spLocks noChangeAspect="1"/>
                  </p:cNvSpPr>
                  <p:nvPr/>
                </p:nvSpPr>
                <p:spPr bwMode="auto">
                  <a:xfrm>
                    <a:off x="991" y="2538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3" name="Freeform 7"/>
                  <p:cNvSpPr>
                    <a:spLocks noChangeAspect="1"/>
                  </p:cNvSpPr>
                  <p:nvPr/>
                </p:nvSpPr>
                <p:spPr bwMode="auto">
                  <a:xfrm>
                    <a:off x="300" y="2084"/>
                    <a:ext cx="295" cy="328"/>
                  </a:xfrm>
                  <a:custGeom>
                    <a:avLst/>
                    <a:gdLst>
                      <a:gd name="T0" fmla="*/ 205 w 232"/>
                      <a:gd name="T1" fmla="*/ 258 h 258"/>
                      <a:gd name="T2" fmla="*/ 149 w 232"/>
                      <a:gd name="T3" fmla="*/ 230 h 258"/>
                      <a:gd name="T4" fmla="*/ 149 w 232"/>
                      <a:gd name="T5" fmla="*/ 230 h 258"/>
                      <a:gd name="T6" fmla="*/ 87 w 232"/>
                      <a:gd name="T7" fmla="*/ 179 h 258"/>
                      <a:gd name="T8" fmla="*/ 87 w 232"/>
                      <a:gd name="T9" fmla="*/ 179 h 258"/>
                      <a:gd name="T10" fmla="*/ 2 w 232"/>
                      <a:gd name="T11" fmla="*/ 24 h 258"/>
                      <a:gd name="T12" fmla="*/ 2 w 232"/>
                      <a:gd name="T13" fmla="*/ 24 h 258"/>
                      <a:gd name="T14" fmla="*/ 19 w 232"/>
                      <a:gd name="T15" fmla="*/ 1 h 258"/>
                      <a:gd name="T16" fmla="*/ 19 w 232"/>
                      <a:gd name="T17" fmla="*/ 1 h 258"/>
                      <a:gd name="T18" fmla="*/ 41 w 232"/>
                      <a:gd name="T19" fmla="*/ 19 h 258"/>
                      <a:gd name="T20" fmla="*/ 41 w 232"/>
                      <a:gd name="T21" fmla="*/ 19 h 258"/>
                      <a:gd name="T22" fmla="*/ 89 w 232"/>
                      <a:gd name="T23" fmla="*/ 121 h 258"/>
                      <a:gd name="T24" fmla="*/ 89 w 232"/>
                      <a:gd name="T25" fmla="*/ 121 h 258"/>
                      <a:gd name="T26" fmla="*/ 171 w 232"/>
                      <a:gd name="T27" fmla="*/ 197 h 258"/>
                      <a:gd name="T28" fmla="*/ 171 w 232"/>
                      <a:gd name="T29" fmla="*/ 197 h 258"/>
                      <a:gd name="T30" fmla="*/ 215 w 232"/>
                      <a:gd name="T31" fmla="*/ 219 h 258"/>
                      <a:gd name="T32" fmla="*/ 215 w 232"/>
                      <a:gd name="T33" fmla="*/ 219 h 258"/>
                      <a:gd name="T34" fmla="*/ 229 w 232"/>
                      <a:gd name="T35" fmla="*/ 244 h 258"/>
                      <a:gd name="T36" fmla="*/ 229 w 232"/>
                      <a:gd name="T37" fmla="*/ 244 h 258"/>
                      <a:gd name="T38" fmla="*/ 210 w 232"/>
                      <a:gd name="T39" fmla="*/ 258 h 258"/>
                      <a:gd name="T40" fmla="*/ 210 w 232"/>
                      <a:gd name="T41" fmla="*/ 258 h 258"/>
                      <a:gd name="T42" fmla="*/ 205 w 232"/>
                      <a:gd name="T43" fmla="*/ 258 h 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32" h="258">
                        <a:moveTo>
                          <a:pt x="205" y="258"/>
                        </a:moveTo>
                        <a:cubicBezTo>
                          <a:pt x="188" y="253"/>
                          <a:pt x="169" y="244"/>
                          <a:pt x="149" y="230"/>
                        </a:cubicBezTo>
                        <a:cubicBezTo>
                          <a:pt x="149" y="230"/>
                          <a:pt x="149" y="230"/>
                          <a:pt x="149" y="230"/>
                        </a:cubicBezTo>
                        <a:cubicBezTo>
                          <a:pt x="129" y="217"/>
                          <a:pt x="107" y="199"/>
                          <a:pt x="87" y="179"/>
                        </a:cubicBezTo>
                        <a:cubicBezTo>
                          <a:pt x="87" y="179"/>
                          <a:pt x="87" y="179"/>
                          <a:pt x="87" y="179"/>
                        </a:cubicBezTo>
                        <a:cubicBezTo>
                          <a:pt x="46" y="137"/>
                          <a:pt x="10" y="8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0" y="13"/>
                          <a:pt x="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30" y="0"/>
                          <a:pt x="40" y="8"/>
                          <a:pt x="41" y="19"/>
                        </a:cubicBezTo>
                        <a:cubicBezTo>
                          <a:pt x="41" y="19"/>
                          <a:pt x="41" y="19"/>
                          <a:pt x="41" y="19"/>
                        </a:cubicBezTo>
                        <a:cubicBezTo>
                          <a:pt x="46" y="54"/>
                          <a:pt x="64" y="89"/>
                          <a:pt x="89" y="121"/>
                        </a:cubicBezTo>
                        <a:cubicBezTo>
                          <a:pt x="89" y="121"/>
                          <a:pt x="89" y="121"/>
                          <a:pt x="89" y="121"/>
                        </a:cubicBezTo>
                        <a:cubicBezTo>
                          <a:pt x="113" y="152"/>
                          <a:pt x="144" y="179"/>
                          <a:pt x="171" y="197"/>
                        </a:cubicBezTo>
                        <a:cubicBezTo>
                          <a:pt x="171" y="197"/>
                          <a:pt x="171" y="197"/>
                          <a:pt x="171" y="197"/>
                        </a:cubicBezTo>
                        <a:cubicBezTo>
                          <a:pt x="189" y="209"/>
                          <a:pt x="205" y="216"/>
                          <a:pt x="215" y="219"/>
                        </a:cubicBezTo>
                        <a:cubicBezTo>
                          <a:pt x="215" y="219"/>
                          <a:pt x="215" y="219"/>
                          <a:pt x="215" y="219"/>
                        </a:cubicBezTo>
                        <a:cubicBezTo>
                          <a:pt x="226" y="222"/>
                          <a:pt x="232" y="233"/>
                          <a:pt x="229" y="244"/>
                        </a:cubicBezTo>
                        <a:cubicBezTo>
                          <a:pt x="229" y="244"/>
                          <a:pt x="229" y="244"/>
                          <a:pt x="229" y="244"/>
                        </a:cubicBezTo>
                        <a:cubicBezTo>
                          <a:pt x="227" y="253"/>
                          <a:pt x="219" y="258"/>
                          <a:pt x="210" y="258"/>
                        </a:cubicBezTo>
                        <a:cubicBezTo>
                          <a:pt x="210" y="258"/>
                          <a:pt x="210" y="258"/>
                          <a:pt x="210" y="258"/>
                        </a:cubicBezTo>
                        <a:cubicBezTo>
                          <a:pt x="208" y="258"/>
                          <a:pt x="207" y="258"/>
                          <a:pt x="205" y="258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4" name="Freeform 8"/>
                  <p:cNvSpPr>
                    <a:spLocks noChangeAspect="1"/>
                  </p:cNvSpPr>
                  <p:nvPr/>
                </p:nvSpPr>
                <p:spPr bwMode="auto">
                  <a:xfrm>
                    <a:off x="1274" y="2084"/>
                    <a:ext cx="295" cy="328"/>
                  </a:xfrm>
                  <a:custGeom>
                    <a:avLst/>
                    <a:gdLst>
                      <a:gd name="T0" fmla="*/ 205 w 232"/>
                      <a:gd name="T1" fmla="*/ 258 h 258"/>
                      <a:gd name="T2" fmla="*/ 149 w 232"/>
                      <a:gd name="T3" fmla="*/ 230 h 258"/>
                      <a:gd name="T4" fmla="*/ 149 w 232"/>
                      <a:gd name="T5" fmla="*/ 230 h 258"/>
                      <a:gd name="T6" fmla="*/ 87 w 232"/>
                      <a:gd name="T7" fmla="*/ 179 h 258"/>
                      <a:gd name="T8" fmla="*/ 87 w 232"/>
                      <a:gd name="T9" fmla="*/ 179 h 258"/>
                      <a:gd name="T10" fmla="*/ 2 w 232"/>
                      <a:gd name="T11" fmla="*/ 24 h 258"/>
                      <a:gd name="T12" fmla="*/ 2 w 232"/>
                      <a:gd name="T13" fmla="*/ 24 h 258"/>
                      <a:gd name="T14" fmla="*/ 19 w 232"/>
                      <a:gd name="T15" fmla="*/ 1 h 258"/>
                      <a:gd name="T16" fmla="*/ 19 w 232"/>
                      <a:gd name="T17" fmla="*/ 1 h 258"/>
                      <a:gd name="T18" fmla="*/ 41 w 232"/>
                      <a:gd name="T19" fmla="*/ 19 h 258"/>
                      <a:gd name="T20" fmla="*/ 41 w 232"/>
                      <a:gd name="T21" fmla="*/ 19 h 258"/>
                      <a:gd name="T22" fmla="*/ 89 w 232"/>
                      <a:gd name="T23" fmla="*/ 121 h 258"/>
                      <a:gd name="T24" fmla="*/ 89 w 232"/>
                      <a:gd name="T25" fmla="*/ 121 h 258"/>
                      <a:gd name="T26" fmla="*/ 171 w 232"/>
                      <a:gd name="T27" fmla="*/ 197 h 258"/>
                      <a:gd name="T28" fmla="*/ 171 w 232"/>
                      <a:gd name="T29" fmla="*/ 197 h 258"/>
                      <a:gd name="T30" fmla="*/ 215 w 232"/>
                      <a:gd name="T31" fmla="*/ 219 h 258"/>
                      <a:gd name="T32" fmla="*/ 215 w 232"/>
                      <a:gd name="T33" fmla="*/ 219 h 258"/>
                      <a:gd name="T34" fmla="*/ 229 w 232"/>
                      <a:gd name="T35" fmla="*/ 244 h 258"/>
                      <a:gd name="T36" fmla="*/ 229 w 232"/>
                      <a:gd name="T37" fmla="*/ 244 h 258"/>
                      <a:gd name="T38" fmla="*/ 210 w 232"/>
                      <a:gd name="T39" fmla="*/ 258 h 258"/>
                      <a:gd name="T40" fmla="*/ 210 w 232"/>
                      <a:gd name="T41" fmla="*/ 258 h 258"/>
                      <a:gd name="T42" fmla="*/ 205 w 232"/>
                      <a:gd name="T43" fmla="*/ 258 h 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32" h="258">
                        <a:moveTo>
                          <a:pt x="205" y="258"/>
                        </a:moveTo>
                        <a:cubicBezTo>
                          <a:pt x="188" y="253"/>
                          <a:pt x="169" y="244"/>
                          <a:pt x="149" y="230"/>
                        </a:cubicBezTo>
                        <a:cubicBezTo>
                          <a:pt x="149" y="230"/>
                          <a:pt x="149" y="230"/>
                          <a:pt x="149" y="230"/>
                        </a:cubicBezTo>
                        <a:cubicBezTo>
                          <a:pt x="129" y="217"/>
                          <a:pt x="107" y="199"/>
                          <a:pt x="87" y="179"/>
                        </a:cubicBezTo>
                        <a:cubicBezTo>
                          <a:pt x="87" y="179"/>
                          <a:pt x="87" y="179"/>
                          <a:pt x="87" y="179"/>
                        </a:cubicBezTo>
                        <a:cubicBezTo>
                          <a:pt x="46" y="137"/>
                          <a:pt x="10" y="8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0" y="13"/>
                          <a:pt x="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30" y="0"/>
                          <a:pt x="40" y="8"/>
                          <a:pt x="41" y="19"/>
                        </a:cubicBezTo>
                        <a:cubicBezTo>
                          <a:pt x="41" y="19"/>
                          <a:pt x="41" y="19"/>
                          <a:pt x="41" y="19"/>
                        </a:cubicBezTo>
                        <a:cubicBezTo>
                          <a:pt x="46" y="54"/>
                          <a:pt x="64" y="89"/>
                          <a:pt x="89" y="121"/>
                        </a:cubicBezTo>
                        <a:cubicBezTo>
                          <a:pt x="89" y="121"/>
                          <a:pt x="89" y="121"/>
                          <a:pt x="89" y="121"/>
                        </a:cubicBezTo>
                        <a:cubicBezTo>
                          <a:pt x="113" y="152"/>
                          <a:pt x="144" y="179"/>
                          <a:pt x="171" y="197"/>
                        </a:cubicBezTo>
                        <a:cubicBezTo>
                          <a:pt x="171" y="197"/>
                          <a:pt x="171" y="197"/>
                          <a:pt x="171" y="197"/>
                        </a:cubicBezTo>
                        <a:cubicBezTo>
                          <a:pt x="189" y="209"/>
                          <a:pt x="205" y="216"/>
                          <a:pt x="215" y="219"/>
                        </a:cubicBezTo>
                        <a:cubicBezTo>
                          <a:pt x="215" y="219"/>
                          <a:pt x="215" y="219"/>
                          <a:pt x="215" y="219"/>
                        </a:cubicBezTo>
                        <a:cubicBezTo>
                          <a:pt x="226" y="222"/>
                          <a:pt x="232" y="233"/>
                          <a:pt x="229" y="244"/>
                        </a:cubicBezTo>
                        <a:cubicBezTo>
                          <a:pt x="229" y="244"/>
                          <a:pt x="229" y="244"/>
                          <a:pt x="229" y="244"/>
                        </a:cubicBezTo>
                        <a:cubicBezTo>
                          <a:pt x="227" y="253"/>
                          <a:pt x="219" y="258"/>
                          <a:pt x="210" y="258"/>
                        </a:cubicBezTo>
                        <a:cubicBezTo>
                          <a:pt x="210" y="258"/>
                          <a:pt x="210" y="258"/>
                          <a:pt x="210" y="258"/>
                        </a:cubicBezTo>
                        <a:cubicBezTo>
                          <a:pt x="208" y="258"/>
                          <a:pt x="207" y="258"/>
                          <a:pt x="205" y="258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95" name="Group 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540" y="1728"/>
                    <a:ext cx="777" cy="851"/>
                    <a:chOff x="2309" y="1583"/>
                    <a:chExt cx="1446" cy="1583"/>
                  </a:xfrm>
                </p:grpSpPr>
                <p:sp>
                  <p:nvSpPr>
                    <p:cNvPr id="200" name="Freeform 10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595" y="1583"/>
                      <a:ext cx="1160" cy="1583"/>
                    </a:xfrm>
                    <a:custGeom>
                      <a:avLst/>
                      <a:gdLst>
                        <a:gd name="T0" fmla="*/ 0 w 491"/>
                        <a:gd name="T1" fmla="*/ 670 h 670"/>
                        <a:gd name="T2" fmla="*/ 370 w 491"/>
                        <a:gd name="T3" fmla="*/ 670 h 670"/>
                        <a:gd name="T4" fmla="*/ 491 w 491"/>
                        <a:gd name="T5" fmla="*/ 335 h 670"/>
                        <a:gd name="T6" fmla="*/ 370 w 491"/>
                        <a:gd name="T7" fmla="*/ 0 h 670"/>
                        <a:gd name="T8" fmla="*/ 0 w 491"/>
                        <a:gd name="T9" fmla="*/ 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91" h="670">
                          <a:moveTo>
                            <a:pt x="0" y="670"/>
                          </a:moveTo>
                          <a:cubicBezTo>
                            <a:pt x="370" y="670"/>
                            <a:pt x="370" y="670"/>
                            <a:pt x="370" y="670"/>
                          </a:cubicBezTo>
                          <a:cubicBezTo>
                            <a:pt x="437" y="670"/>
                            <a:pt x="491" y="520"/>
                            <a:pt x="491" y="335"/>
                          </a:cubicBezTo>
                          <a:cubicBezTo>
                            <a:pt x="491" y="150"/>
                            <a:pt x="437" y="0"/>
                            <a:pt x="370" y="0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</a:path>
                      </a:pathLst>
                    </a:custGeom>
                    <a:solidFill>
                      <a:srgbClr val="FFF5EE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1" name="Freeform 1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309" y="1583"/>
                      <a:ext cx="571" cy="1583"/>
                    </a:xfrm>
                    <a:custGeom>
                      <a:avLst/>
                      <a:gdLst>
                        <a:gd name="T0" fmla="*/ 121 w 242"/>
                        <a:gd name="T1" fmla="*/ 670 h 670"/>
                        <a:gd name="T2" fmla="*/ 242 w 242"/>
                        <a:gd name="T3" fmla="*/ 335 h 670"/>
                        <a:gd name="T4" fmla="*/ 121 w 242"/>
                        <a:gd name="T5" fmla="*/ 0 h 670"/>
                        <a:gd name="T6" fmla="*/ 0 w 242"/>
                        <a:gd name="T7" fmla="*/ 335 h 670"/>
                        <a:gd name="T8" fmla="*/ 0 w 242"/>
                        <a:gd name="T9" fmla="*/ 335 h 670"/>
                        <a:gd name="T10" fmla="*/ 121 w 242"/>
                        <a:gd name="T11" fmla="*/ 67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42" h="670">
                          <a:moveTo>
                            <a:pt x="121" y="670"/>
                          </a:moveTo>
                          <a:cubicBezTo>
                            <a:pt x="188" y="670"/>
                            <a:pt x="242" y="520"/>
                            <a:pt x="242" y="335"/>
                          </a:cubicBezTo>
                          <a:cubicBezTo>
                            <a:pt x="242" y="150"/>
                            <a:pt x="188" y="0"/>
                            <a:pt x="121" y="0"/>
                          </a:cubicBezTo>
                          <a:cubicBezTo>
                            <a:pt x="54" y="0"/>
                            <a:pt x="0" y="150"/>
                            <a:pt x="0" y="335"/>
                          </a:cubicBezTo>
                          <a:cubicBezTo>
                            <a:pt x="0" y="335"/>
                            <a:pt x="0" y="335"/>
                            <a:pt x="0" y="335"/>
                          </a:cubicBezTo>
                          <a:cubicBezTo>
                            <a:pt x="0" y="520"/>
                            <a:pt x="54" y="670"/>
                            <a:pt x="121" y="67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96" name="Freeform 12"/>
                  <p:cNvSpPr>
                    <a:spLocks noChangeAspect="1"/>
                  </p:cNvSpPr>
                  <p:nvPr/>
                </p:nvSpPr>
                <p:spPr bwMode="auto">
                  <a:xfrm>
                    <a:off x="754" y="1376"/>
                    <a:ext cx="195" cy="508"/>
                  </a:xfrm>
                  <a:custGeom>
                    <a:avLst/>
                    <a:gdLst>
                      <a:gd name="T0" fmla="*/ 50 w 153"/>
                      <a:gd name="T1" fmla="*/ 390 h 399"/>
                      <a:gd name="T2" fmla="*/ 56 w 153"/>
                      <a:gd name="T3" fmla="*/ 362 h 399"/>
                      <a:gd name="T4" fmla="*/ 56 w 153"/>
                      <a:gd name="T5" fmla="*/ 362 h 399"/>
                      <a:gd name="T6" fmla="*/ 102 w 153"/>
                      <a:gd name="T7" fmla="*/ 321 h 399"/>
                      <a:gd name="T8" fmla="*/ 102 w 153"/>
                      <a:gd name="T9" fmla="*/ 321 h 399"/>
                      <a:gd name="T10" fmla="*/ 113 w 153"/>
                      <a:gd name="T11" fmla="*/ 291 h 399"/>
                      <a:gd name="T12" fmla="*/ 113 w 153"/>
                      <a:gd name="T13" fmla="*/ 291 h 399"/>
                      <a:gd name="T14" fmla="*/ 105 w 153"/>
                      <a:gd name="T15" fmla="*/ 264 h 399"/>
                      <a:gd name="T16" fmla="*/ 105 w 153"/>
                      <a:gd name="T17" fmla="*/ 264 h 399"/>
                      <a:gd name="T18" fmla="*/ 82 w 153"/>
                      <a:gd name="T19" fmla="*/ 233 h 399"/>
                      <a:gd name="T20" fmla="*/ 82 w 153"/>
                      <a:gd name="T21" fmla="*/ 233 h 399"/>
                      <a:gd name="T22" fmla="*/ 22 w 153"/>
                      <a:gd name="T23" fmla="*/ 165 h 399"/>
                      <a:gd name="T24" fmla="*/ 22 w 153"/>
                      <a:gd name="T25" fmla="*/ 165 h 399"/>
                      <a:gd name="T26" fmla="*/ 1 w 153"/>
                      <a:gd name="T27" fmla="*/ 107 h 399"/>
                      <a:gd name="T28" fmla="*/ 1 w 153"/>
                      <a:gd name="T29" fmla="*/ 107 h 399"/>
                      <a:gd name="T30" fmla="*/ 21 w 153"/>
                      <a:gd name="T31" fmla="*/ 54 h 399"/>
                      <a:gd name="T32" fmla="*/ 21 w 153"/>
                      <a:gd name="T33" fmla="*/ 54 h 399"/>
                      <a:gd name="T34" fmla="*/ 84 w 153"/>
                      <a:gd name="T35" fmla="*/ 6 h 399"/>
                      <a:gd name="T36" fmla="*/ 84 w 153"/>
                      <a:gd name="T37" fmla="*/ 6 h 399"/>
                      <a:gd name="T38" fmla="*/ 111 w 153"/>
                      <a:gd name="T39" fmla="*/ 13 h 399"/>
                      <a:gd name="T40" fmla="*/ 111 w 153"/>
                      <a:gd name="T41" fmla="*/ 13 h 399"/>
                      <a:gd name="T42" fmla="*/ 104 w 153"/>
                      <a:gd name="T43" fmla="*/ 41 h 399"/>
                      <a:gd name="T44" fmla="*/ 104 w 153"/>
                      <a:gd name="T45" fmla="*/ 41 h 399"/>
                      <a:gd name="T46" fmla="*/ 52 w 153"/>
                      <a:gd name="T47" fmla="*/ 80 h 399"/>
                      <a:gd name="T48" fmla="*/ 52 w 153"/>
                      <a:gd name="T49" fmla="*/ 80 h 399"/>
                      <a:gd name="T50" fmla="*/ 41 w 153"/>
                      <a:gd name="T51" fmla="*/ 107 h 399"/>
                      <a:gd name="T52" fmla="*/ 41 w 153"/>
                      <a:gd name="T53" fmla="*/ 107 h 399"/>
                      <a:gd name="T54" fmla="*/ 48 w 153"/>
                      <a:gd name="T55" fmla="*/ 132 h 399"/>
                      <a:gd name="T56" fmla="*/ 48 w 153"/>
                      <a:gd name="T57" fmla="*/ 132 h 399"/>
                      <a:gd name="T58" fmla="*/ 71 w 153"/>
                      <a:gd name="T59" fmla="*/ 162 h 399"/>
                      <a:gd name="T60" fmla="*/ 71 w 153"/>
                      <a:gd name="T61" fmla="*/ 162 h 399"/>
                      <a:gd name="T62" fmla="*/ 132 w 153"/>
                      <a:gd name="T63" fmla="*/ 232 h 399"/>
                      <a:gd name="T64" fmla="*/ 132 w 153"/>
                      <a:gd name="T65" fmla="*/ 232 h 399"/>
                      <a:gd name="T66" fmla="*/ 153 w 153"/>
                      <a:gd name="T67" fmla="*/ 291 h 399"/>
                      <a:gd name="T68" fmla="*/ 153 w 153"/>
                      <a:gd name="T69" fmla="*/ 291 h 399"/>
                      <a:gd name="T70" fmla="*/ 134 w 153"/>
                      <a:gd name="T71" fmla="*/ 345 h 399"/>
                      <a:gd name="T72" fmla="*/ 134 w 153"/>
                      <a:gd name="T73" fmla="*/ 345 h 399"/>
                      <a:gd name="T74" fmla="*/ 78 w 153"/>
                      <a:gd name="T75" fmla="*/ 396 h 399"/>
                      <a:gd name="T76" fmla="*/ 78 w 153"/>
                      <a:gd name="T77" fmla="*/ 396 h 399"/>
                      <a:gd name="T78" fmla="*/ 67 w 153"/>
                      <a:gd name="T79" fmla="*/ 399 h 399"/>
                      <a:gd name="T80" fmla="*/ 67 w 153"/>
                      <a:gd name="T81" fmla="*/ 399 h 399"/>
                      <a:gd name="T82" fmla="*/ 50 w 153"/>
                      <a:gd name="T83" fmla="*/ 390 h 3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3" h="399">
                        <a:moveTo>
                          <a:pt x="50" y="390"/>
                        </a:moveTo>
                        <a:cubicBezTo>
                          <a:pt x="44" y="381"/>
                          <a:pt x="46" y="368"/>
                          <a:pt x="56" y="362"/>
                        </a:cubicBezTo>
                        <a:cubicBezTo>
                          <a:pt x="56" y="362"/>
                          <a:pt x="56" y="362"/>
                          <a:pt x="56" y="362"/>
                        </a:cubicBezTo>
                        <a:cubicBezTo>
                          <a:pt x="79" y="347"/>
                          <a:pt x="93" y="333"/>
                          <a:pt x="102" y="321"/>
                        </a:cubicBezTo>
                        <a:cubicBezTo>
                          <a:pt x="102" y="321"/>
                          <a:pt x="102" y="321"/>
                          <a:pt x="102" y="321"/>
                        </a:cubicBezTo>
                        <a:cubicBezTo>
                          <a:pt x="110" y="309"/>
                          <a:pt x="113" y="300"/>
                          <a:pt x="113" y="291"/>
                        </a:cubicBezTo>
                        <a:cubicBezTo>
                          <a:pt x="113" y="291"/>
                          <a:pt x="113" y="291"/>
                          <a:pt x="113" y="291"/>
                        </a:cubicBezTo>
                        <a:cubicBezTo>
                          <a:pt x="113" y="283"/>
                          <a:pt x="110" y="274"/>
                          <a:pt x="105" y="264"/>
                        </a:cubicBezTo>
                        <a:cubicBezTo>
                          <a:pt x="105" y="264"/>
                          <a:pt x="105" y="264"/>
                          <a:pt x="105" y="264"/>
                        </a:cubicBezTo>
                        <a:cubicBezTo>
                          <a:pt x="100" y="254"/>
                          <a:pt x="92" y="244"/>
                          <a:pt x="82" y="233"/>
                        </a:cubicBezTo>
                        <a:cubicBezTo>
                          <a:pt x="82" y="233"/>
                          <a:pt x="82" y="233"/>
                          <a:pt x="82" y="233"/>
                        </a:cubicBezTo>
                        <a:cubicBezTo>
                          <a:pt x="64" y="212"/>
                          <a:pt x="39" y="190"/>
                          <a:pt x="22" y="165"/>
                        </a:cubicBezTo>
                        <a:cubicBezTo>
                          <a:pt x="22" y="165"/>
                          <a:pt x="22" y="165"/>
                          <a:pt x="22" y="165"/>
                        </a:cubicBezTo>
                        <a:cubicBezTo>
                          <a:pt x="10" y="148"/>
                          <a:pt x="1" y="129"/>
                          <a:pt x="1" y="107"/>
                        </a:cubicBezTo>
                        <a:cubicBezTo>
                          <a:pt x="1" y="107"/>
                          <a:pt x="1" y="107"/>
                          <a:pt x="1" y="107"/>
                        </a:cubicBezTo>
                        <a:cubicBezTo>
                          <a:pt x="0" y="89"/>
                          <a:pt x="8" y="71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5" y="38"/>
                          <a:pt x="55" y="22"/>
                          <a:pt x="84" y="6"/>
                        </a:cubicBezTo>
                        <a:cubicBezTo>
                          <a:pt x="84" y="6"/>
                          <a:pt x="84" y="6"/>
                          <a:pt x="84" y="6"/>
                        </a:cubicBezTo>
                        <a:cubicBezTo>
                          <a:pt x="93" y="0"/>
                          <a:pt x="106" y="4"/>
                          <a:pt x="111" y="13"/>
                        </a:cubicBezTo>
                        <a:cubicBezTo>
                          <a:pt x="111" y="13"/>
                          <a:pt x="111" y="13"/>
                          <a:pt x="111" y="13"/>
                        </a:cubicBezTo>
                        <a:cubicBezTo>
                          <a:pt x="117" y="23"/>
                          <a:pt x="113" y="35"/>
                          <a:pt x="104" y="41"/>
                        </a:cubicBezTo>
                        <a:cubicBezTo>
                          <a:pt x="104" y="41"/>
                          <a:pt x="104" y="41"/>
                          <a:pt x="104" y="41"/>
                        </a:cubicBezTo>
                        <a:cubicBezTo>
                          <a:pt x="78" y="55"/>
                          <a:pt x="62" y="69"/>
                          <a:pt x="52" y="80"/>
                        </a:cubicBezTo>
                        <a:cubicBezTo>
                          <a:pt x="52" y="80"/>
                          <a:pt x="52" y="80"/>
                          <a:pt x="52" y="80"/>
                        </a:cubicBezTo>
                        <a:cubicBezTo>
                          <a:pt x="43" y="91"/>
                          <a:pt x="41" y="99"/>
                          <a:pt x="41" y="107"/>
                        </a:cubicBezTo>
                        <a:cubicBezTo>
                          <a:pt x="41" y="107"/>
                          <a:pt x="41" y="107"/>
                          <a:pt x="41" y="107"/>
                        </a:cubicBezTo>
                        <a:cubicBezTo>
                          <a:pt x="41" y="115"/>
                          <a:pt x="43" y="123"/>
                          <a:pt x="48" y="132"/>
                        </a:cubicBezTo>
                        <a:cubicBezTo>
                          <a:pt x="48" y="132"/>
                          <a:pt x="48" y="132"/>
                          <a:pt x="48" y="132"/>
                        </a:cubicBezTo>
                        <a:cubicBezTo>
                          <a:pt x="54" y="141"/>
                          <a:pt x="62" y="152"/>
                          <a:pt x="71" y="162"/>
                        </a:cubicBezTo>
                        <a:cubicBezTo>
                          <a:pt x="71" y="162"/>
                          <a:pt x="71" y="162"/>
                          <a:pt x="71" y="162"/>
                        </a:cubicBezTo>
                        <a:cubicBezTo>
                          <a:pt x="90" y="183"/>
                          <a:pt x="114" y="206"/>
                          <a:pt x="132" y="232"/>
                        </a:cubicBezTo>
                        <a:cubicBezTo>
                          <a:pt x="132" y="232"/>
                          <a:pt x="132" y="232"/>
                          <a:pt x="132" y="232"/>
                        </a:cubicBezTo>
                        <a:cubicBezTo>
                          <a:pt x="144" y="249"/>
                          <a:pt x="153" y="269"/>
                          <a:pt x="153" y="291"/>
                        </a:cubicBezTo>
                        <a:cubicBezTo>
                          <a:pt x="153" y="291"/>
                          <a:pt x="153" y="291"/>
                          <a:pt x="153" y="291"/>
                        </a:cubicBezTo>
                        <a:cubicBezTo>
                          <a:pt x="153" y="309"/>
                          <a:pt x="147" y="327"/>
                          <a:pt x="134" y="345"/>
                        </a:cubicBezTo>
                        <a:cubicBezTo>
                          <a:pt x="134" y="345"/>
                          <a:pt x="134" y="345"/>
                          <a:pt x="134" y="345"/>
                        </a:cubicBezTo>
                        <a:cubicBezTo>
                          <a:pt x="122" y="362"/>
                          <a:pt x="103" y="379"/>
                          <a:pt x="78" y="396"/>
                        </a:cubicBezTo>
                        <a:cubicBezTo>
                          <a:pt x="78" y="396"/>
                          <a:pt x="78" y="396"/>
                          <a:pt x="78" y="396"/>
                        </a:cubicBezTo>
                        <a:cubicBezTo>
                          <a:pt x="74" y="398"/>
                          <a:pt x="71" y="399"/>
                          <a:pt x="67" y="399"/>
                        </a:cubicBezTo>
                        <a:cubicBezTo>
                          <a:pt x="67" y="399"/>
                          <a:pt x="67" y="399"/>
                          <a:pt x="67" y="399"/>
                        </a:cubicBezTo>
                        <a:cubicBezTo>
                          <a:pt x="60" y="399"/>
                          <a:pt x="54" y="396"/>
                          <a:pt x="50" y="39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7" name="Freeform 13"/>
                  <p:cNvSpPr>
                    <a:spLocks noChangeAspect="1"/>
                  </p:cNvSpPr>
                  <p:nvPr/>
                </p:nvSpPr>
                <p:spPr bwMode="auto">
                  <a:xfrm>
                    <a:off x="800" y="1720"/>
                    <a:ext cx="284" cy="888"/>
                  </a:xfrm>
                  <a:custGeom>
                    <a:avLst/>
                    <a:gdLst>
                      <a:gd name="T0" fmla="*/ 4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1 w 223"/>
                      <a:gd name="T11" fmla="*/ 504 h 698"/>
                      <a:gd name="T12" fmla="*/ 131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3 w 223"/>
                      <a:gd name="T19" fmla="*/ 36 h 698"/>
                      <a:gd name="T20" fmla="*/ 123 w 223"/>
                      <a:gd name="T21" fmla="*/ 36 h 698"/>
                      <a:gd name="T22" fmla="*/ 125 w 223"/>
                      <a:gd name="T23" fmla="*/ 8 h 698"/>
                      <a:gd name="T24" fmla="*/ 125 w 223"/>
                      <a:gd name="T25" fmla="*/ 8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4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4" y="686"/>
                        </a:moveTo>
                        <a:cubicBezTo>
                          <a:pt x="0" y="676"/>
                          <a:pt x="4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5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1" y="504"/>
                        </a:cubicBezTo>
                        <a:cubicBezTo>
                          <a:pt x="131" y="504"/>
                          <a:pt x="131" y="504"/>
                          <a:pt x="131" y="504"/>
                        </a:cubicBezTo>
                        <a:cubicBezTo>
                          <a:pt x="163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3" y="80"/>
                          <a:pt x="123" y="36"/>
                        </a:cubicBezTo>
                        <a:cubicBezTo>
                          <a:pt x="123" y="36"/>
                          <a:pt x="123" y="36"/>
                          <a:pt x="123" y="36"/>
                        </a:cubicBezTo>
                        <a:cubicBezTo>
                          <a:pt x="116" y="28"/>
                          <a:pt x="116" y="15"/>
                          <a:pt x="125" y="8"/>
                        </a:cubicBezTo>
                        <a:cubicBezTo>
                          <a:pt x="125" y="8"/>
                          <a:pt x="125" y="8"/>
                          <a:pt x="125" y="8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3" y="66"/>
                          <a:pt x="222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2" y="382"/>
                          <a:pt x="177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0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8" y="698"/>
                          <a:pt x="25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5" y="698"/>
                          <a:pt x="8" y="694"/>
                          <a:pt x="4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8" name="Freeform 14"/>
                  <p:cNvSpPr>
                    <a:spLocks noChangeAspect="1"/>
                  </p:cNvSpPr>
                  <p:nvPr/>
                </p:nvSpPr>
                <p:spPr bwMode="auto">
                  <a:xfrm>
                    <a:off x="949" y="1727"/>
                    <a:ext cx="284" cy="888"/>
                  </a:xfrm>
                  <a:custGeom>
                    <a:avLst/>
                    <a:gdLst>
                      <a:gd name="T0" fmla="*/ 5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2 w 223"/>
                      <a:gd name="T11" fmla="*/ 504 h 698"/>
                      <a:gd name="T12" fmla="*/ 132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4 w 223"/>
                      <a:gd name="T19" fmla="*/ 36 h 698"/>
                      <a:gd name="T20" fmla="*/ 124 w 223"/>
                      <a:gd name="T21" fmla="*/ 36 h 698"/>
                      <a:gd name="T22" fmla="*/ 125 w 223"/>
                      <a:gd name="T23" fmla="*/ 7 h 698"/>
                      <a:gd name="T24" fmla="*/ 125 w 223"/>
                      <a:gd name="T25" fmla="*/ 7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5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5" y="686"/>
                        </a:moveTo>
                        <a:cubicBezTo>
                          <a:pt x="0" y="676"/>
                          <a:pt x="5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6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2" y="504"/>
                        </a:cubicBezTo>
                        <a:cubicBezTo>
                          <a:pt x="132" y="504"/>
                          <a:pt x="132" y="504"/>
                          <a:pt x="132" y="504"/>
                        </a:cubicBezTo>
                        <a:cubicBezTo>
                          <a:pt x="164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4" y="80"/>
                          <a:pt x="124" y="36"/>
                        </a:cubicBezTo>
                        <a:cubicBezTo>
                          <a:pt x="124" y="36"/>
                          <a:pt x="124" y="36"/>
                          <a:pt x="124" y="36"/>
                        </a:cubicBezTo>
                        <a:cubicBezTo>
                          <a:pt x="116" y="27"/>
                          <a:pt x="117" y="15"/>
                          <a:pt x="125" y="7"/>
                        </a:cubicBezTo>
                        <a:cubicBezTo>
                          <a:pt x="125" y="7"/>
                          <a:pt x="125" y="7"/>
                          <a:pt x="125" y="7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4" y="65"/>
                          <a:pt x="223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3" y="382"/>
                          <a:pt x="178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1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9" y="697"/>
                          <a:pt x="26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6" y="698"/>
                          <a:pt x="8" y="693"/>
                          <a:pt x="5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9" name="Freeform 15"/>
                  <p:cNvSpPr>
                    <a:spLocks noChangeAspect="1"/>
                  </p:cNvSpPr>
                  <p:nvPr/>
                </p:nvSpPr>
                <p:spPr bwMode="auto">
                  <a:xfrm>
                    <a:off x="1030" y="1362"/>
                    <a:ext cx="193" cy="506"/>
                  </a:xfrm>
                  <a:custGeom>
                    <a:avLst/>
                    <a:gdLst>
                      <a:gd name="T0" fmla="*/ 49 w 152"/>
                      <a:gd name="T1" fmla="*/ 389 h 398"/>
                      <a:gd name="T2" fmla="*/ 55 w 152"/>
                      <a:gd name="T3" fmla="*/ 362 h 398"/>
                      <a:gd name="T4" fmla="*/ 55 w 152"/>
                      <a:gd name="T5" fmla="*/ 362 h 398"/>
                      <a:gd name="T6" fmla="*/ 101 w 152"/>
                      <a:gd name="T7" fmla="*/ 321 h 398"/>
                      <a:gd name="T8" fmla="*/ 101 w 152"/>
                      <a:gd name="T9" fmla="*/ 321 h 398"/>
                      <a:gd name="T10" fmla="*/ 112 w 152"/>
                      <a:gd name="T11" fmla="*/ 291 h 398"/>
                      <a:gd name="T12" fmla="*/ 112 w 152"/>
                      <a:gd name="T13" fmla="*/ 291 h 398"/>
                      <a:gd name="T14" fmla="*/ 104 w 152"/>
                      <a:gd name="T15" fmla="*/ 264 h 398"/>
                      <a:gd name="T16" fmla="*/ 104 w 152"/>
                      <a:gd name="T17" fmla="*/ 264 h 398"/>
                      <a:gd name="T18" fmla="*/ 81 w 152"/>
                      <a:gd name="T19" fmla="*/ 233 h 398"/>
                      <a:gd name="T20" fmla="*/ 81 w 152"/>
                      <a:gd name="T21" fmla="*/ 233 h 398"/>
                      <a:gd name="T22" fmla="*/ 21 w 152"/>
                      <a:gd name="T23" fmla="*/ 164 h 398"/>
                      <a:gd name="T24" fmla="*/ 21 w 152"/>
                      <a:gd name="T25" fmla="*/ 164 h 398"/>
                      <a:gd name="T26" fmla="*/ 0 w 152"/>
                      <a:gd name="T27" fmla="*/ 107 h 398"/>
                      <a:gd name="T28" fmla="*/ 0 w 152"/>
                      <a:gd name="T29" fmla="*/ 107 h 398"/>
                      <a:gd name="T30" fmla="*/ 21 w 152"/>
                      <a:gd name="T31" fmla="*/ 54 h 398"/>
                      <a:gd name="T32" fmla="*/ 21 w 152"/>
                      <a:gd name="T33" fmla="*/ 54 h 398"/>
                      <a:gd name="T34" fmla="*/ 83 w 152"/>
                      <a:gd name="T35" fmla="*/ 5 h 398"/>
                      <a:gd name="T36" fmla="*/ 83 w 152"/>
                      <a:gd name="T37" fmla="*/ 5 h 398"/>
                      <a:gd name="T38" fmla="*/ 83 w 152"/>
                      <a:gd name="T39" fmla="*/ 5 h 398"/>
                      <a:gd name="T40" fmla="*/ 110 w 152"/>
                      <a:gd name="T41" fmla="*/ 13 h 398"/>
                      <a:gd name="T42" fmla="*/ 110 w 152"/>
                      <a:gd name="T43" fmla="*/ 13 h 398"/>
                      <a:gd name="T44" fmla="*/ 103 w 152"/>
                      <a:gd name="T45" fmla="*/ 40 h 398"/>
                      <a:gd name="T46" fmla="*/ 103 w 152"/>
                      <a:gd name="T47" fmla="*/ 40 h 398"/>
                      <a:gd name="T48" fmla="*/ 52 w 152"/>
                      <a:gd name="T49" fmla="*/ 79 h 398"/>
                      <a:gd name="T50" fmla="*/ 52 w 152"/>
                      <a:gd name="T51" fmla="*/ 79 h 398"/>
                      <a:gd name="T52" fmla="*/ 40 w 152"/>
                      <a:gd name="T53" fmla="*/ 107 h 398"/>
                      <a:gd name="T54" fmla="*/ 40 w 152"/>
                      <a:gd name="T55" fmla="*/ 107 h 398"/>
                      <a:gd name="T56" fmla="*/ 48 w 152"/>
                      <a:gd name="T57" fmla="*/ 131 h 398"/>
                      <a:gd name="T58" fmla="*/ 48 w 152"/>
                      <a:gd name="T59" fmla="*/ 131 h 398"/>
                      <a:gd name="T60" fmla="*/ 70 w 152"/>
                      <a:gd name="T61" fmla="*/ 162 h 398"/>
                      <a:gd name="T62" fmla="*/ 70 w 152"/>
                      <a:gd name="T63" fmla="*/ 162 h 398"/>
                      <a:gd name="T64" fmla="*/ 131 w 152"/>
                      <a:gd name="T65" fmla="*/ 231 h 398"/>
                      <a:gd name="T66" fmla="*/ 131 w 152"/>
                      <a:gd name="T67" fmla="*/ 231 h 398"/>
                      <a:gd name="T68" fmla="*/ 152 w 152"/>
                      <a:gd name="T69" fmla="*/ 291 h 398"/>
                      <a:gd name="T70" fmla="*/ 152 w 152"/>
                      <a:gd name="T71" fmla="*/ 291 h 398"/>
                      <a:gd name="T72" fmla="*/ 134 w 152"/>
                      <a:gd name="T73" fmla="*/ 344 h 398"/>
                      <a:gd name="T74" fmla="*/ 134 w 152"/>
                      <a:gd name="T75" fmla="*/ 344 h 398"/>
                      <a:gd name="T76" fmla="*/ 77 w 152"/>
                      <a:gd name="T77" fmla="*/ 395 h 398"/>
                      <a:gd name="T78" fmla="*/ 77 w 152"/>
                      <a:gd name="T79" fmla="*/ 395 h 398"/>
                      <a:gd name="T80" fmla="*/ 66 w 152"/>
                      <a:gd name="T81" fmla="*/ 398 h 398"/>
                      <a:gd name="T82" fmla="*/ 66 w 152"/>
                      <a:gd name="T83" fmla="*/ 398 h 398"/>
                      <a:gd name="T84" fmla="*/ 49 w 152"/>
                      <a:gd name="T85" fmla="*/ 389 h 3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52" h="398">
                        <a:moveTo>
                          <a:pt x="49" y="389"/>
                        </a:moveTo>
                        <a:cubicBezTo>
                          <a:pt x="43" y="380"/>
                          <a:pt x="46" y="368"/>
                          <a:pt x="55" y="362"/>
                        </a:cubicBezTo>
                        <a:cubicBezTo>
                          <a:pt x="55" y="362"/>
                          <a:pt x="55" y="362"/>
                          <a:pt x="55" y="362"/>
                        </a:cubicBezTo>
                        <a:cubicBezTo>
                          <a:pt x="78" y="346"/>
                          <a:pt x="93" y="333"/>
                          <a:pt x="101" y="321"/>
                        </a:cubicBezTo>
                        <a:cubicBezTo>
                          <a:pt x="101" y="321"/>
                          <a:pt x="101" y="321"/>
                          <a:pt x="101" y="321"/>
                        </a:cubicBezTo>
                        <a:cubicBezTo>
                          <a:pt x="109" y="309"/>
                          <a:pt x="112" y="300"/>
                          <a:pt x="112" y="291"/>
                        </a:cubicBezTo>
                        <a:cubicBezTo>
                          <a:pt x="112" y="291"/>
                          <a:pt x="112" y="291"/>
                          <a:pt x="112" y="291"/>
                        </a:cubicBezTo>
                        <a:cubicBezTo>
                          <a:pt x="112" y="282"/>
                          <a:pt x="109" y="274"/>
                          <a:pt x="104" y="264"/>
                        </a:cubicBezTo>
                        <a:cubicBezTo>
                          <a:pt x="104" y="264"/>
                          <a:pt x="104" y="264"/>
                          <a:pt x="104" y="264"/>
                        </a:cubicBezTo>
                        <a:cubicBezTo>
                          <a:pt x="99" y="254"/>
                          <a:pt x="91" y="243"/>
                          <a:pt x="81" y="233"/>
                        </a:cubicBezTo>
                        <a:cubicBezTo>
                          <a:pt x="81" y="233"/>
                          <a:pt x="81" y="233"/>
                          <a:pt x="81" y="233"/>
                        </a:cubicBezTo>
                        <a:cubicBezTo>
                          <a:pt x="63" y="211"/>
                          <a:pt x="39" y="189"/>
                          <a:pt x="21" y="164"/>
                        </a:cubicBezTo>
                        <a:cubicBezTo>
                          <a:pt x="21" y="164"/>
                          <a:pt x="21" y="164"/>
                          <a:pt x="21" y="164"/>
                        </a:cubicBezTo>
                        <a:cubicBezTo>
                          <a:pt x="9" y="148"/>
                          <a:pt x="0" y="129"/>
                          <a:pt x="0" y="107"/>
                        </a:cubicBezTo>
                        <a:cubicBezTo>
                          <a:pt x="0" y="107"/>
                          <a:pt x="0" y="107"/>
                          <a:pt x="0" y="107"/>
                        </a:cubicBezTo>
                        <a:cubicBezTo>
                          <a:pt x="0" y="89"/>
                          <a:pt x="7" y="70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4" y="37"/>
                          <a:pt x="55" y="21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93" y="0"/>
                          <a:pt x="105" y="3"/>
                          <a:pt x="110" y="13"/>
                        </a:cubicBezTo>
                        <a:cubicBezTo>
                          <a:pt x="110" y="13"/>
                          <a:pt x="110" y="13"/>
                          <a:pt x="110" y="13"/>
                        </a:cubicBezTo>
                        <a:cubicBezTo>
                          <a:pt x="116" y="22"/>
                          <a:pt x="112" y="35"/>
                          <a:pt x="103" y="40"/>
                        </a:cubicBezTo>
                        <a:cubicBezTo>
                          <a:pt x="103" y="40"/>
                          <a:pt x="103" y="40"/>
                          <a:pt x="103" y="40"/>
                        </a:cubicBezTo>
                        <a:cubicBezTo>
                          <a:pt x="77" y="55"/>
                          <a:pt x="61" y="68"/>
                          <a:pt x="52" y="79"/>
                        </a:cubicBezTo>
                        <a:cubicBezTo>
                          <a:pt x="52" y="79"/>
                          <a:pt x="52" y="79"/>
                          <a:pt x="52" y="79"/>
                        </a:cubicBezTo>
                        <a:cubicBezTo>
                          <a:pt x="42" y="91"/>
                          <a:pt x="40" y="99"/>
                          <a:pt x="40" y="107"/>
                        </a:cubicBezTo>
                        <a:cubicBezTo>
                          <a:pt x="40" y="107"/>
                          <a:pt x="40" y="107"/>
                          <a:pt x="40" y="107"/>
                        </a:cubicBezTo>
                        <a:cubicBezTo>
                          <a:pt x="40" y="114"/>
                          <a:pt x="42" y="122"/>
                          <a:pt x="48" y="131"/>
                        </a:cubicBezTo>
                        <a:cubicBezTo>
                          <a:pt x="48" y="131"/>
                          <a:pt x="48" y="131"/>
                          <a:pt x="48" y="131"/>
                        </a:cubicBezTo>
                        <a:cubicBezTo>
                          <a:pt x="53" y="141"/>
                          <a:pt x="61" y="151"/>
                          <a:pt x="70" y="162"/>
                        </a:cubicBezTo>
                        <a:cubicBezTo>
                          <a:pt x="70" y="162"/>
                          <a:pt x="70" y="162"/>
                          <a:pt x="70" y="162"/>
                        </a:cubicBezTo>
                        <a:cubicBezTo>
                          <a:pt x="89" y="183"/>
                          <a:pt x="113" y="205"/>
                          <a:pt x="131" y="231"/>
                        </a:cubicBezTo>
                        <a:cubicBezTo>
                          <a:pt x="131" y="231"/>
                          <a:pt x="131" y="231"/>
                          <a:pt x="131" y="231"/>
                        </a:cubicBezTo>
                        <a:cubicBezTo>
                          <a:pt x="143" y="248"/>
                          <a:pt x="152" y="268"/>
                          <a:pt x="152" y="291"/>
                        </a:cubicBezTo>
                        <a:cubicBezTo>
                          <a:pt x="152" y="291"/>
                          <a:pt x="152" y="291"/>
                          <a:pt x="152" y="291"/>
                        </a:cubicBezTo>
                        <a:cubicBezTo>
                          <a:pt x="152" y="308"/>
                          <a:pt x="146" y="327"/>
                          <a:pt x="134" y="344"/>
                        </a:cubicBezTo>
                        <a:cubicBezTo>
                          <a:pt x="134" y="344"/>
                          <a:pt x="134" y="344"/>
                          <a:pt x="134" y="344"/>
                        </a:cubicBezTo>
                        <a:cubicBezTo>
                          <a:pt x="121" y="361"/>
                          <a:pt x="103" y="378"/>
                          <a:pt x="77" y="395"/>
                        </a:cubicBezTo>
                        <a:cubicBezTo>
                          <a:pt x="77" y="395"/>
                          <a:pt x="77" y="395"/>
                          <a:pt x="77" y="395"/>
                        </a:cubicBezTo>
                        <a:cubicBezTo>
                          <a:pt x="74" y="397"/>
                          <a:pt x="70" y="398"/>
                          <a:pt x="66" y="398"/>
                        </a:cubicBezTo>
                        <a:cubicBezTo>
                          <a:pt x="66" y="398"/>
                          <a:pt x="66" y="398"/>
                          <a:pt x="66" y="398"/>
                        </a:cubicBezTo>
                        <a:cubicBezTo>
                          <a:pt x="60" y="398"/>
                          <a:pt x="53" y="395"/>
                          <a:pt x="49" y="389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7" name="Group 16"/>
                <p:cNvGrpSpPr>
                  <a:grpSpLocks noChangeAspect="1"/>
                </p:cNvGrpSpPr>
                <p:nvPr/>
              </p:nvGrpSpPr>
              <p:grpSpPr bwMode="auto">
                <a:xfrm>
                  <a:off x="1504" y="1356"/>
                  <a:ext cx="1029" cy="1584"/>
                  <a:chOff x="1707" y="1344"/>
                  <a:chExt cx="1029" cy="1584"/>
                </a:xfrm>
              </p:grpSpPr>
              <p:sp>
                <p:nvSpPr>
                  <p:cNvPr id="181" name="Freeform 17"/>
                  <p:cNvSpPr>
                    <a:spLocks noChangeAspect="1"/>
                  </p:cNvSpPr>
                  <p:nvPr/>
                </p:nvSpPr>
                <p:spPr bwMode="auto">
                  <a:xfrm>
                    <a:off x="1880" y="2536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2" name="Freeform 18"/>
                  <p:cNvSpPr>
                    <a:spLocks noChangeAspect="1"/>
                  </p:cNvSpPr>
                  <p:nvPr/>
                </p:nvSpPr>
                <p:spPr bwMode="auto">
                  <a:xfrm>
                    <a:off x="2158" y="2520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3" name="Freeform 19"/>
                  <p:cNvSpPr>
                    <a:spLocks noChangeAspect="1"/>
                  </p:cNvSpPr>
                  <p:nvPr/>
                </p:nvSpPr>
                <p:spPr bwMode="auto">
                  <a:xfrm>
                    <a:off x="2441" y="2066"/>
                    <a:ext cx="295" cy="328"/>
                  </a:xfrm>
                  <a:custGeom>
                    <a:avLst/>
                    <a:gdLst>
                      <a:gd name="T0" fmla="*/ 205 w 232"/>
                      <a:gd name="T1" fmla="*/ 258 h 258"/>
                      <a:gd name="T2" fmla="*/ 149 w 232"/>
                      <a:gd name="T3" fmla="*/ 230 h 258"/>
                      <a:gd name="T4" fmla="*/ 149 w 232"/>
                      <a:gd name="T5" fmla="*/ 230 h 258"/>
                      <a:gd name="T6" fmla="*/ 87 w 232"/>
                      <a:gd name="T7" fmla="*/ 179 h 258"/>
                      <a:gd name="T8" fmla="*/ 87 w 232"/>
                      <a:gd name="T9" fmla="*/ 179 h 258"/>
                      <a:gd name="T10" fmla="*/ 2 w 232"/>
                      <a:gd name="T11" fmla="*/ 24 h 258"/>
                      <a:gd name="T12" fmla="*/ 2 w 232"/>
                      <a:gd name="T13" fmla="*/ 24 h 258"/>
                      <a:gd name="T14" fmla="*/ 19 w 232"/>
                      <a:gd name="T15" fmla="*/ 1 h 258"/>
                      <a:gd name="T16" fmla="*/ 19 w 232"/>
                      <a:gd name="T17" fmla="*/ 1 h 258"/>
                      <a:gd name="T18" fmla="*/ 41 w 232"/>
                      <a:gd name="T19" fmla="*/ 19 h 258"/>
                      <a:gd name="T20" fmla="*/ 41 w 232"/>
                      <a:gd name="T21" fmla="*/ 19 h 258"/>
                      <a:gd name="T22" fmla="*/ 89 w 232"/>
                      <a:gd name="T23" fmla="*/ 121 h 258"/>
                      <a:gd name="T24" fmla="*/ 89 w 232"/>
                      <a:gd name="T25" fmla="*/ 121 h 258"/>
                      <a:gd name="T26" fmla="*/ 171 w 232"/>
                      <a:gd name="T27" fmla="*/ 197 h 258"/>
                      <a:gd name="T28" fmla="*/ 171 w 232"/>
                      <a:gd name="T29" fmla="*/ 197 h 258"/>
                      <a:gd name="T30" fmla="*/ 215 w 232"/>
                      <a:gd name="T31" fmla="*/ 219 h 258"/>
                      <a:gd name="T32" fmla="*/ 215 w 232"/>
                      <a:gd name="T33" fmla="*/ 219 h 258"/>
                      <a:gd name="T34" fmla="*/ 229 w 232"/>
                      <a:gd name="T35" fmla="*/ 244 h 258"/>
                      <a:gd name="T36" fmla="*/ 229 w 232"/>
                      <a:gd name="T37" fmla="*/ 244 h 258"/>
                      <a:gd name="T38" fmla="*/ 210 w 232"/>
                      <a:gd name="T39" fmla="*/ 258 h 258"/>
                      <a:gd name="T40" fmla="*/ 210 w 232"/>
                      <a:gd name="T41" fmla="*/ 258 h 258"/>
                      <a:gd name="T42" fmla="*/ 205 w 232"/>
                      <a:gd name="T43" fmla="*/ 258 h 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32" h="258">
                        <a:moveTo>
                          <a:pt x="205" y="258"/>
                        </a:moveTo>
                        <a:cubicBezTo>
                          <a:pt x="188" y="253"/>
                          <a:pt x="169" y="244"/>
                          <a:pt x="149" y="230"/>
                        </a:cubicBezTo>
                        <a:cubicBezTo>
                          <a:pt x="149" y="230"/>
                          <a:pt x="149" y="230"/>
                          <a:pt x="149" y="230"/>
                        </a:cubicBezTo>
                        <a:cubicBezTo>
                          <a:pt x="129" y="217"/>
                          <a:pt x="107" y="199"/>
                          <a:pt x="87" y="179"/>
                        </a:cubicBezTo>
                        <a:cubicBezTo>
                          <a:pt x="87" y="179"/>
                          <a:pt x="87" y="179"/>
                          <a:pt x="87" y="179"/>
                        </a:cubicBezTo>
                        <a:cubicBezTo>
                          <a:pt x="46" y="137"/>
                          <a:pt x="10" y="8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0" y="13"/>
                          <a:pt x="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30" y="0"/>
                          <a:pt x="40" y="8"/>
                          <a:pt x="41" y="19"/>
                        </a:cubicBezTo>
                        <a:cubicBezTo>
                          <a:pt x="41" y="19"/>
                          <a:pt x="41" y="19"/>
                          <a:pt x="41" y="19"/>
                        </a:cubicBezTo>
                        <a:cubicBezTo>
                          <a:pt x="46" y="54"/>
                          <a:pt x="64" y="89"/>
                          <a:pt x="89" y="121"/>
                        </a:cubicBezTo>
                        <a:cubicBezTo>
                          <a:pt x="89" y="121"/>
                          <a:pt x="89" y="121"/>
                          <a:pt x="89" y="121"/>
                        </a:cubicBezTo>
                        <a:cubicBezTo>
                          <a:pt x="113" y="152"/>
                          <a:pt x="144" y="179"/>
                          <a:pt x="171" y="197"/>
                        </a:cubicBezTo>
                        <a:cubicBezTo>
                          <a:pt x="171" y="197"/>
                          <a:pt x="171" y="197"/>
                          <a:pt x="171" y="197"/>
                        </a:cubicBezTo>
                        <a:cubicBezTo>
                          <a:pt x="189" y="209"/>
                          <a:pt x="205" y="216"/>
                          <a:pt x="215" y="219"/>
                        </a:cubicBezTo>
                        <a:cubicBezTo>
                          <a:pt x="215" y="219"/>
                          <a:pt x="215" y="219"/>
                          <a:pt x="215" y="219"/>
                        </a:cubicBezTo>
                        <a:cubicBezTo>
                          <a:pt x="226" y="222"/>
                          <a:pt x="232" y="233"/>
                          <a:pt x="229" y="244"/>
                        </a:cubicBezTo>
                        <a:cubicBezTo>
                          <a:pt x="229" y="244"/>
                          <a:pt x="229" y="244"/>
                          <a:pt x="229" y="244"/>
                        </a:cubicBezTo>
                        <a:cubicBezTo>
                          <a:pt x="227" y="253"/>
                          <a:pt x="219" y="258"/>
                          <a:pt x="210" y="258"/>
                        </a:cubicBezTo>
                        <a:cubicBezTo>
                          <a:pt x="210" y="258"/>
                          <a:pt x="210" y="258"/>
                          <a:pt x="210" y="258"/>
                        </a:cubicBezTo>
                        <a:cubicBezTo>
                          <a:pt x="208" y="258"/>
                          <a:pt x="207" y="258"/>
                          <a:pt x="205" y="258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84" name="Group 2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707" y="1710"/>
                    <a:ext cx="777" cy="851"/>
                    <a:chOff x="2309" y="1583"/>
                    <a:chExt cx="1446" cy="1583"/>
                  </a:xfrm>
                </p:grpSpPr>
                <p:sp>
                  <p:nvSpPr>
                    <p:cNvPr id="189" name="Freeform 2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595" y="1583"/>
                      <a:ext cx="1160" cy="1583"/>
                    </a:xfrm>
                    <a:custGeom>
                      <a:avLst/>
                      <a:gdLst>
                        <a:gd name="T0" fmla="*/ 0 w 491"/>
                        <a:gd name="T1" fmla="*/ 670 h 670"/>
                        <a:gd name="T2" fmla="*/ 370 w 491"/>
                        <a:gd name="T3" fmla="*/ 670 h 670"/>
                        <a:gd name="T4" fmla="*/ 491 w 491"/>
                        <a:gd name="T5" fmla="*/ 335 h 670"/>
                        <a:gd name="T6" fmla="*/ 370 w 491"/>
                        <a:gd name="T7" fmla="*/ 0 h 670"/>
                        <a:gd name="T8" fmla="*/ 0 w 491"/>
                        <a:gd name="T9" fmla="*/ 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91" h="670">
                          <a:moveTo>
                            <a:pt x="0" y="670"/>
                          </a:moveTo>
                          <a:cubicBezTo>
                            <a:pt x="370" y="670"/>
                            <a:pt x="370" y="670"/>
                            <a:pt x="370" y="670"/>
                          </a:cubicBezTo>
                          <a:cubicBezTo>
                            <a:pt x="437" y="670"/>
                            <a:pt x="491" y="520"/>
                            <a:pt x="491" y="335"/>
                          </a:cubicBezTo>
                          <a:cubicBezTo>
                            <a:pt x="491" y="150"/>
                            <a:pt x="437" y="0"/>
                            <a:pt x="370" y="0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</a:path>
                      </a:pathLst>
                    </a:custGeom>
                    <a:solidFill>
                      <a:srgbClr val="FFF5EE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0" name="Freeform 2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309" y="1583"/>
                      <a:ext cx="571" cy="1583"/>
                    </a:xfrm>
                    <a:custGeom>
                      <a:avLst/>
                      <a:gdLst>
                        <a:gd name="T0" fmla="*/ 121 w 242"/>
                        <a:gd name="T1" fmla="*/ 670 h 670"/>
                        <a:gd name="T2" fmla="*/ 242 w 242"/>
                        <a:gd name="T3" fmla="*/ 335 h 670"/>
                        <a:gd name="T4" fmla="*/ 121 w 242"/>
                        <a:gd name="T5" fmla="*/ 0 h 670"/>
                        <a:gd name="T6" fmla="*/ 0 w 242"/>
                        <a:gd name="T7" fmla="*/ 335 h 670"/>
                        <a:gd name="T8" fmla="*/ 0 w 242"/>
                        <a:gd name="T9" fmla="*/ 335 h 670"/>
                        <a:gd name="T10" fmla="*/ 121 w 242"/>
                        <a:gd name="T11" fmla="*/ 67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42" h="670">
                          <a:moveTo>
                            <a:pt x="121" y="670"/>
                          </a:moveTo>
                          <a:cubicBezTo>
                            <a:pt x="188" y="670"/>
                            <a:pt x="242" y="520"/>
                            <a:pt x="242" y="335"/>
                          </a:cubicBezTo>
                          <a:cubicBezTo>
                            <a:pt x="242" y="150"/>
                            <a:pt x="188" y="0"/>
                            <a:pt x="121" y="0"/>
                          </a:cubicBezTo>
                          <a:cubicBezTo>
                            <a:pt x="54" y="0"/>
                            <a:pt x="0" y="150"/>
                            <a:pt x="0" y="335"/>
                          </a:cubicBezTo>
                          <a:cubicBezTo>
                            <a:pt x="0" y="335"/>
                            <a:pt x="0" y="335"/>
                            <a:pt x="0" y="335"/>
                          </a:cubicBezTo>
                          <a:cubicBezTo>
                            <a:pt x="0" y="520"/>
                            <a:pt x="54" y="670"/>
                            <a:pt x="121" y="67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85" name="Freeform 23"/>
                  <p:cNvSpPr>
                    <a:spLocks noChangeAspect="1"/>
                  </p:cNvSpPr>
                  <p:nvPr/>
                </p:nvSpPr>
                <p:spPr bwMode="auto">
                  <a:xfrm>
                    <a:off x="1921" y="1358"/>
                    <a:ext cx="195" cy="508"/>
                  </a:xfrm>
                  <a:custGeom>
                    <a:avLst/>
                    <a:gdLst>
                      <a:gd name="T0" fmla="*/ 50 w 153"/>
                      <a:gd name="T1" fmla="*/ 390 h 399"/>
                      <a:gd name="T2" fmla="*/ 56 w 153"/>
                      <a:gd name="T3" fmla="*/ 362 h 399"/>
                      <a:gd name="T4" fmla="*/ 56 w 153"/>
                      <a:gd name="T5" fmla="*/ 362 h 399"/>
                      <a:gd name="T6" fmla="*/ 102 w 153"/>
                      <a:gd name="T7" fmla="*/ 321 h 399"/>
                      <a:gd name="T8" fmla="*/ 102 w 153"/>
                      <a:gd name="T9" fmla="*/ 321 h 399"/>
                      <a:gd name="T10" fmla="*/ 113 w 153"/>
                      <a:gd name="T11" fmla="*/ 291 h 399"/>
                      <a:gd name="T12" fmla="*/ 113 w 153"/>
                      <a:gd name="T13" fmla="*/ 291 h 399"/>
                      <a:gd name="T14" fmla="*/ 105 w 153"/>
                      <a:gd name="T15" fmla="*/ 264 h 399"/>
                      <a:gd name="T16" fmla="*/ 105 w 153"/>
                      <a:gd name="T17" fmla="*/ 264 h 399"/>
                      <a:gd name="T18" fmla="*/ 82 w 153"/>
                      <a:gd name="T19" fmla="*/ 233 h 399"/>
                      <a:gd name="T20" fmla="*/ 82 w 153"/>
                      <a:gd name="T21" fmla="*/ 233 h 399"/>
                      <a:gd name="T22" fmla="*/ 22 w 153"/>
                      <a:gd name="T23" fmla="*/ 165 h 399"/>
                      <a:gd name="T24" fmla="*/ 22 w 153"/>
                      <a:gd name="T25" fmla="*/ 165 h 399"/>
                      <a:gd name="T26" fmla="*/ 1 w 153"/>
                      <a:gd name="T27" fmla="*/ 107 h 399"/>
                      <a:gd name="T28" fmla="*/ 1 w 153"/>
                      <a:gd name="T29" fmla="*/ 107 h 399"/>
                      <a:gd name="T30" fmla="*/ 21 w 153"/>
                      <a:gd name="T31" fmla="*/ 54 h 399"/>
                      <a:gd name="T32" fmla="*/ 21 w 153"/>
                      <a:gd name="T33" fmla="*/ 54 h 399"/>
                      <a:gd name="T34" fmla="*/ 84 w 153"/>
                      <a:gd name="T35" fmla="*/ 6 h 399"/>
                      <a:gd name="T36" fmla="*/ 84 w 153"/>
                      <a:gd name="T37" fmla="*/ 6 h 399"/>
                      <a:gd name="T38" fmla="*/ 111 w 153"/>
                      <a:gd name="T39" fmla="*/ 13 h 399"/>
                      <a:gd name="T40" fmla="*/ 111 w 153"/>
                      <a:gd name="T41" fmla="*/ 13 h 399"/>
                      <a:gd name="T42" fmla="*/ 104 w 153"/>
                      <a:gd name="T43" fmla="*/ 41 h 399"/>
                      <a:gd name="T44" fmla="*/ 104 w 153"/>
                      <a:gd name="T45" fmla="*/ 41 h 399"/>
                      <a:gd name="T46" fmla="*/ 52 w 153"/>
                      <a:gd name="T47" fmla="*/ 80 h 399"/>
                      <a:gd name="T48" fmla="*/ 52 w 153"/>
                      <a:gd name="T49" fmla="*/ 80 h 399"/>
                      <a:gd name="T50" fmla="*/ 41 w 153"/>
                      <a:gd name="T51" fmla="*/ 107 h 399"/>
                      <a:gd name="T52" fmla="*/ 41 w 153"/>
                      <a:gd name="T53" fmla="*/ 107 h 399"/>
                      <a:gd name="T54" fmla="*/ 48 w 153"/>
                      <a:gd name="T55" fmla="*/ 132 h 399"/>
                      <a:gd name="T56" fmla="*/ 48 w 153"/>
                      <a:gd name="T57" fmla="*/ 132 h 399"/>
                      <a:gd name="T58" fmla="*/ 71 w 153"/>
                      <a:gd name="T59" fmla="*/ 162 h 399"/>
                      <a:gd name="T60" fmla="*/ 71 w 153"/>
                      <a:gd name="T61" fmla="*/ 162 h 399"/>
                      <a:gd name="T62" fmla="*/ 132 w 153"/>
                      <a:gd name="T63" fmla="*/ 232 h 399"/>
                      <a:gd name="T64" fmla="*/ 132 w 153"/>
                      <a:gd name="T65" fmla="*/ 232 h 399"/>
                      <a:gd name="T66" fmla="*/ 153 w 153"/>
                      <a:gd name="T67" fmla="*/ 291 h 399"/>
                      <a:gd name="T68" fmla="*/ 153 w 153"/>
                      <a:gd name="T69" fmla="*/ 291 h 399"/>
                      <a:gd name="T70" fmla="*/ 134 w 153"/>
                      <a:gd name="T71" fmla="*/ 345 h 399"/>
                      <a:gd name="T72" fmla="*/ 134 w 153"/>
                      <a:gd name="T73" fmla="*/ 345 h 399"/>
                      <a:gd name="T74" fmla="*/ 78 w 153"/>
                      <a:gd name="T75" fmla="*/ 396 h 399"/>
                      <a:gd name="T76" fmla="*/ 78 w 153"/>
                      <a:gd name="T77" fmla="*/ 396 h 399"/>
                      <a:gd name="T78" fmla="*/ 67 w 153"/>
                      <a:gd name="T79" fmla="*/ 399 h 399"/>
                      <a:gd name="T80" fmla="*/ 67 w 153"/>
                      <a:gd name="T81" fmla="*/ 399 h 399"/>
                      <a:gd name="T82" fmla="*/ 50 w 153"/>
                      <a:gd name="T83" fmla="*/ 390 h 3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3" h="399">
                        <a:moveTo>
                          <a:pt x="50" y="390"/>
                        </a:moveTo>
                        <a:cubicBezTo>
                          <a:pt x="44" y="381"/>
                          <a:pt x="46" y="368"/>
                          <a:pt x="56" y="362"/>
                        </a:cubicBezTo>
                        <a:cubicBezTo>
                          <a:pt x="56" y="362"/>
                          <a:pt x="56" y="362"/>
                          <a:pt x="56" y="362"/>
                        </a:cubicBezTo>
                        <a:cubicBezTo>
                          <a:pt x="79" y="347"/>
                          <a:pt x="93" y="333"/>
                          <a:pt x="102" y="321"/>
                        </a:cubicBezTo>
                        <a:cubicBezTo>
                          <a:pt x="102" y="321"/>
                          <a:pt x="102" y="321"/>
                          <a:pt x="102" y="321"/>
                        </a:cubicBezTo>
                        <a:cubicBezTo>
                          <a:pt x="110" y="309"/>
                          <a:pt x="113" y="300"/>
                          <a:pt x="113" y="291"/>
                        </a:cubicBezTo>
                        <a:cubicBezTo>
                          <a:pt x="113" y="291"/>
                          <a:pt x="113" y="291"/>
                          <a:pt x="113" y="291"/>
                        </a:cubicBezTo>
                        <a:cubicBezTo>
                          <a:pt x="113" y="283"/>
                          <a:pt x="110" y="274"/>
                          <a:pt x="105" y="264"/>
                        </a:cubicBezTo>
                        <a:cubicBezTo>
                          <a:pt x="105" y="264"/>
                          <a:pt x="105" y="264"/>
                          <a:pt x="105" y="264"/>
                        </a:cubicBezTo>
                        <a:cubicBezTo>
                          <a:pt x="100" y="254"/>
                          <a:pt x="92" y="244"/>
                          <a:pt x="82" y="233"/>
                        </a:cubicBezTo>
                        <a:cubicBezTo>
                          <a:pt x="82" y="233"/>
                          <a:pt x="82" y="233"/>
                          <a:pt x="82" y="233"/>
                        </a:cubicBezTo>
                        <a:cubicBezTo>
                          <a:pt x="64" y="212"/>
                          <a:pt x="39" y="190"/>
                          <a:pt x="22" y="165"/>
                        </a:cubicBezTo>
                        <a:cubicBezTo>
                          <a:pt x="22" y="165"/>
                          <a:pt x="22" y="165"/>
                          <a:pt x="22" y="165"/>
                        </a:cubicBezTo>
                        <a:cubicBezTo>
                          <a:pt x="10" y="148"/>
                          <a:pt x="1" y="129"/>
                          <a:pt x="1" y="107"/>
                        </a:cubicBezTo>
                        <a:cubicBezTo>
                          <a:pt x="1" y="107"/>
                          <a:pt x="1" y="107"/>
                          <a:pt x="1" y="107"/>
                        </a:cubicBezTo>
                        <a:cubicBezTo>
                          <a:pt x="0" y="89"/>
                          <a:pt x="8" y="71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5" y="38"/>
                          <a:pt x="55" y="22"/>
                          <a:pt x="84" y="6"/>
                        </a:cubicBezTo>
                        <a:cubicBezTo>
                          <a:pt x="84" y="6"/>
                          <a:pt x="84" y="6"/>
                          <a:pt x="84" y="6"/>
                        </a:cubicBezTo>
                        <a:cubicBezTo>
                          <a:pt x="93" y="0"/>
                          <a:pt x="106" y="4"/>
                          <a:pt x="111" y="13"/>
                        </a:cubicBezTo>
                        <a:cubicBezTo>
                          <a:pt x="111" y="13"/>
                          <a:pt x="111" y="13"/>
                          <a:pt x="111" y="13"/>
                        </a:cubicBezTo>
                        <a:cubicBezTo>
                          <a:pt x="117" y="23"/>
                          <a:pt x="113" y="35"/>
                          <a:pt x="104" y="41"/>
                        </a:cubicBezTo>
                        <a:cubicBezTo>
                          <a:pt x="104" y="41"/>
                          <a:pt x="104" y="41"/>
                          <a:pt x="104" y="41"/>
                        </a:cubicBezTo>
                        <a:cubicBezTo>
                          <a:pt x="78" y="55"/>
                          <a:pt x="62" y="69"/>
                          <a:pt x="52" y="80"/>
                        </a:cubicBezTo>
                        <a:cubicBezTo>
                          <a:pt x="52" y="80"/>
                          <a:pt x="52" y="80"/>
                          <a:pt x="52" y="80"/>
                        </a:cubicBezTo>
                        <a:cubicBezTo>
                          <a:pt x="43" y="91"/>
                          <a:pt x="41" y="99"/>
                          <a:pt x="41" y="107"/>
                        </a:cubicBezTo>
                        <a:cubicBezTo>
                          <a:pt x="41" y="107"/>
                          <a:pt x="41" y="107"/>
                          <a:pt x="41" y="107"/>
                        </a:cubicBezTo>
                        <a:cubicBezTo>
                          <a:pt x="41" y="115"/>
                          <a:pt x="43" y="123"/>
                          <a:pt x="48" y="132"/>
                        </a:cubicBezTo>
                        <a:cubicBezTo>
                          <a:pt x="48" y="132"/>
                          <a:pt x="48" y="132"/>
                          <a:pt x="48" y="132"/>
                        </a:cubicBezTo>
                        <a:cubicBezTo>
                          <a:pt x="54" y="141"/>
                          <a:pt x="62" y="152"/>
                          <a:pt x="71" y="162"/>
                        </a:cubicBezTo>
                        <a:cubicBezTo>
                          <a:pt x="71" y="162"/>
                          <a:pt x="71" y="162"/>
                          <a:pt x="71" y="162"/>
                        </a:cubicBezTo>
                        <a:cubicBezTo>
                          <a:pt x="90" y="183"/>
                          <a:pt x="114" y="206"/>
                          <a:pt x="132" y="232"/>
                        </a:cubicBezTo>
                        <a:cubicBezTo>
                          <a:pt x="132" y="232"/>
                          <a:pt x="132" y="232"/>
                          <a:pt x="132" y="232"/>
                        </a:cubicBezTo>
                        <a:cubicBezTo>
                          <a:pt x="144" y="249"/>
                          <a:pt x="153" y="269"/>
                          <a:pt x="153" y="291"/>
                        </a:cubicBezTo>
                        <a:cubicBezTo>
                          <a:pt x="153" y="291"/>
                          <a:pt x="153" y="291"/>
                          <a:pt x="153" y="291"/>
                        </a:cubicBezTo>
                        <a:cubicBezTo>
                          <a:pt x="153" y="309"/>
                          <a:pt x="147" y="327"/>
                          <a:pt x="134" y="345"/>
                        </a:cubicBezTo>
                        <a:cubicBezTo>
                          <a:pt x="134" y="345"/>
                          <a:pt x="134" y="345"/>
                          <a:pt x="134" y="345"/>
                        </a:cubicBezTo>
                        <a:cubicBezTo>
                          <a:pt x="122" y="362"/>
                          <a:pt x="103" y="379"/>
                          <a:pt x="78" y="396"/>
                        </a:cubicBezTo>
                        <a:cubicBezTo>
                          <a:pt x="78" y="396"/>
                          <a:pt x="78" y="396"/>
                          <a:pt x="78" y="396"/>
                        </a:cubicBezTo>
                        <a:cubicBezTo>
                          <a:pt x="74" y="398"/>
                          <a:pt x="71" y="399"/>
                          <a:pt x="67" y="399"/>
                        </a:cubicBezTo>
                        <a:cubicBezTo>
                          <a:pt x="67" y="399"/>
                          <a:pt x="67" y="399"/>
                          <a:pt x="67" y="399"/>
                        </a:cubicBezTo>
                        <a:cubicBezTo>
                          <a:pt x="60" y="399"/>
                          <a:pt x="54" y="396"/>
                          <a:pt x="50" y="39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6" name="Freeform 24"/>
                  <p:cNvSpPr>
                    <a:spLocks noChangeAspect="1"/>
                  </p:cNvSpPr>
                  <p:nvPr/>
                </p:nvSpPr>
                <p:spPr bwMode="auto">
                  <a:xfrm>
                    <a:off x="1967" y="1702"/>
                    <a:ext cx="284" cy="888"/>
                  </a:xfrm>
                  <a:custGeom>
                    <a:avLst/>
                    <a:gdLst>
                      <a:gd name="T0" fmla="*/ 4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1 w 223"/>
                      <a:gd name="T11" fmla="*/ 504 h 698"/>
                      <a:gd name="T12" fmla="*/ 131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3 w 223"/>
                      <a:gd name="T19" fmla="*/ 36 h 698"/>
                      <a:gd name="T20" fmla="*/ 123 w 223"/>
                      <a:gd name="T21" fmla="*/ 36 h 698"/>
                      <a:gd name="T22" fmla="*/ 125 w 223"/>
                      <a:gd name="T23" fmla="*/ 8 h 698"/>
                      <a:gd name="T24" fmla="*/ 125 w 223"/>
                      <a:gd name="T25" fmla="*/ 8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4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4" y="686"/>
                        </a:moveTo>
                        <a:cubicBezTo>
                          <a:pt x="0" y="676"/>
                          <a:pt x="4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5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1" y="504"/>
                        </a:cubicBezTo>
                        <a:cubicBezTo>
                          <a:pt x="131" y="504"/>
                          <a:pt x="131" y="504"/>
                          <a:pt x="131" y="504"/>
                        </a:cubicBezTo>
                        <a:cubicBezTo>
                          <a:pt x="163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3" y="80"/>
                          <a:pt x="123" y="36"/>
                        </a:cubicBezTo>
                        <a:cubicBezTo>
                          <a:pt x="123" y="36"/>
                          <a:pt x="123" y="36"/>
                          <a:pt x="123" y="36"/>
                        </a:cubicBezTo>
                        <a:cubicBezTo>
                          <a:pt x="116" y="28"/>
                          <a:pt x="116" y="15"/>
                          <a:pt x="125" y="8"/>
                        </a:cubicBezTo>
                        <a:cubicBezTo>
                          <a:pt x="125" y="8"/>
                          <a:pt x="125" y="8"/>
                          <a:pt x="125" y="8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3" y="66"/>
                          <a:pt x="222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2" y="382"/>
                          <a:pt x="177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0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8" y="698"/>
                          <a:pt x="25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5" y="698"/>
                          <a:pt x="8" y="694"/>
                          <a:pt x="4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7" name="Freeform 25"/>
                  <p:cNvSpPr>
                    <a:spLocks noChangeAspect="1"/>
                  </p:cNvSpPr>
                  <p:nvPr/>
                </p:nvSpPr>
                <p:spPr bwMode="auto">
                  <a:xfrm>
                    <a:off x="2116" y="1709"/>
                    <a:ext cx="284" cy="888"/>
                  </a:xfrm>
                  <a:custGeom>
                    <a:avLst/>
                    <a:gdLst>
                      <a:gd name="T0" fmla="*/ 5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2 w 223"/>
                      <a:gd name="T11" fmla="*/ 504 h 698"/>
                      <a:gd name="T12" fmla="*/ 132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4 w 223"/>
                      <a:gd name="T19" fmla="*/ 36 h 698"/>
                      <a:gd name="T20" fmla="*/ 124 w 223"/>
                      <a:gd name="T21" fmla="*/ 36 h 698"/>
                      <a:gd name="T22" fmla="*/ 125 w 223"/>
                      <a:gd name="T23" fmla="*/ 7 h 698"/>
                      <a:gd name="T24" fmla="*/ 125 w 223"/>
                      <a:gd name="T25" fmla="*/ 7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5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5" y="686"/>
                        </a:moveTo>
                        <a:cubicBezTo>
                          <a:pt x="0" y="676"/>
                          <a:pt x="5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6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2" y="504"/>
                        </a:cubicBezTo>
                        <a:cubicBezTo>
                          <a:pt x="132" y="504"/>
                          <a:pt x="132" y="504"/>
                          <a:pt x="132" y="504"/>
                        </a:cubicBezTo>
                        <a:cubicBezTo>
                          <a:pt x="164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4" y="80"/>
                          <a:pt x="124" y="36"/>
                        </a:cubicBezTo>
                        <a:cubicBezTo>
                          <a:pt x="124" y="36"/>
                          <a:pt x="124" y="36"/>
                          <a:pt x="124" y="36"/>
                        </a:cubicBezTo>
                        <a:cubicBezTo>
                          <a:pt x="116" y="27"/>
                          <a:pt x="117" y="15"/>
                          <a:pt x="125" y="7"/>
                        </a:cubicBezTo>
                        <a:cubicBezTo>
                          <a:pt x="125" y="7"/>
                          <a:pt x="125" y="7"/>
                          <a:pt x="125" y="7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4" y="65"/>
                          <a:pt x="223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3" y="382"/>
                          <a:pt x="178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1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9" y="697"/>
                          <a:pt x="26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6" y="698"/>
                          <a:pt x="8" y="693"/>
                          <a:pt x="5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88" name="Freeform 26"/>
                  <p:cNvSpPr>
                    <a:spLocks noChangeAspect="1"/>
                  </p:cNvSpPr>
                  <p:nvPr/>
                </p:nvSpPr>
                <p:spPr bwMode="auto">
                  <a:xfrm>
                    <a:off x="2197" y="1344"/>
                    <a:ext cx="193" cy="506"/>
                  </a:xfrm>
                  <a:custGeom>
                    <a:avLst/>
                    <a:gdLst>
                      <a:gd name="T0" fmla="*/ 49 w 152"/>
                      <a:gd name="T1" fmla="*/ 389 h 398"/>
                      <a:gd name="T2" fmla="*/ 55 w 152"/>
                      <a:gd name="T3" fmla="*/ 362 h 398"/>
                      <a:gd name="T4" fmla="*/ 55 w 152"/>
                      <a:gd name="T5" fmla="*/ 362 h 398"/>
                      <a:gd name="T6" fmla="*/ 101 w 152"/>
                      <a:gd name="T7" fmla="*/ 321 h 398"/>
                      <a:gd name="T8" fmla="*/ 101 w 152"/>
                      <a:gd name="T9" fmla="*/ 321 h 398"/>
                      <a:gd name="T10" fmla="*/ 112 w 152"/>
                      <a:gd name="T11" fmla="*/ 291 h 398"/>
                      <a:gd name="T12" fmla="*/ 112 w 152"/>
                      <a:gd name="T13" fmla="*/ 291 h 398"/>
                      <a:gd name="T14" fmla="*/ 104 w 152"/>
                      <a:gd name="T15" fmla="*/ 264 h 398"/>
                      <a:gd name="T16" fmla="*/ 104 w 152"/>
                      <a:gd name="T17" fmla="*/ 264 h 398"/>
                      <a:gd name="T18" fmla="*/ 81 w 152"/>
                      <a:gd name="T19" fmla="*/ 233 h 398"/>
                      <a:gd name="T20" fmla="*/ 81 w 152"/>
                      <a:gd name="T21" fmla="*/ 233 h 398"/>
                      <a:gd name="T22" fmla="*/ 21 w 152"/>
                      <a:gd name="T23" fmla="*/ 164 h 398"/>
                      <a:gd name="T24" fmla="*/ 21 w 152"/>
                      <a:gd name="T25" fmla="*/ 164 h 398"/>
                      <a:gd name="T26" fmla="*/ 0 w 152"/>
                      <a:gd name="T27" fmla="*/ 107 h 398"/>
                      <a:gd name="T28" fmla="*/ 0 w 152"/>
                      <a:gd name="T29" fmla="*/ 107 h 398"/>
                      <a:gd name="T30" fmla="*/ 21 w 152"/>
                      <a:gd name="T31" fmla="*/ 54 h 398"/>
                      <a:gd name="T32" fmla="*/ 21 w 152"/>
                      <a:gd name="T33" fmla="*/ 54 h 398"/>
                      <a:gd name="T34" fmla="*/ 83 w 152"/>
                      <a:gd name="T35" fmla="*/ 5 h 398"/>
                      <a:gd name="T36" fmla="*/ 83 w 152"/>
                      <a:gd name="T37" fmla="*/ 5 h 398"/>
                      <a:gd name="T38" fmla="*/ 83 w 152"/>
                      <a:gd name="T39" fmla="*/ 5 h 398"/>
                      <a:gd name="T40" fmla="*/ 110 w 152"/>
                      <a:gd name="T41" fmla="*/ 13 h 398"/>
                      <a:gd name="T42" fmla="*/ 110 w 152"/>
                      <a:gd name="T43" fmla="*/ 13 h 398"/>
                      <a:gd name="T44" fmla="*/ 103 w 152"/>
                      <a:gd name="T45" fmla="*/ 40 h 398"/>
                      <a:gd name="T46" fmla="*/ 103 w 152"/>
                      <a:gd name="T47" fmla="*/ 40 h 398"/>
                      <a:gd name="T48" fmla="*/ 52 w 152"/>
                      <a:gd name="T49" fmla="*/ 79 h 398"/>
                      <a:gd name="T50" fmla="*/ 52 w 152"/>
                      <a:gd name="T51" fmla="*/ 79 h 398"/>
                      <a:gd name="T52" fmla="*/ 40 w 152"/>
                      <a:gd name="T53" fmla="*/ 107 h 398"/>
                      <a:gd name="T54" fmla="*/ 40 w 152"/>
                      <a:gd name="T55" fmla="*/ 107 h 398"/>
                      <a:gd name="T56" fmla="*/ 48 w 152"/>
                      <a:gd name="T57" fmla="*/ 131 h 398"/>
                      <a:gd name="T58" fmla="*/ 48 w 152"/>
                      <a:gd name="T59" fmla="*/ 131 h 398"/>
                      <a:gd name="T60" fmla="*/ 70 w 152"/>
                      <a:gd name="T61" fmla="*/ 162 h 398"/>
                      <a:gd name="T62" fmla="*/ 70 w 152"/>
                      <a:gd name="T63" fmla="*/ 162 h 398"/>
                      <a:gd name="T64" fmla="*/ 131 w 152"/>
                      <a:gd name="T65" fmla="*/ 231 h 398"/>
                      <a:gd name="T66" fmla="*/ 131 w 152"/>
                      <a:gd name="T67" fmla="*/ 231 h 398"/>
                      <a:gd name="T68" fmla="*/ 152 w 152"/>
                      <a:gd name="T69" fmla="*/ 291 h 398"/>
                      <a:gd name="T70" fmla="*/ 152 w 152"/>
                      <a:gd name="T71" fmla="*/ 291 h 398"/>
                      <a:gd name="T72" fmla="*/ 134 w 152"/>
                      <a:gd name="T73" fmla="*/ 344 h 398"/>
                      <a:gd name="T74" fmla="*/ 134 w 152"/>
                      <a:gd name="T75" fmla="*/ 344 h 398"/>
                      <a:gd name="T76" fmla="*/ 77 w 152"/>
                      <a:gd name="T77" fmla="*/ 395 h 398"/>
                      <a:gd name="T78" fmla="*/ 77 w 152"/>
                      <a:gd name="T79" fmla="*/ 395 h 398"/>
                      <a:gd name="T80" fmla="*/ 66 w 152"/>
                      <a:gd name="T81" fmla="*/ 398 h 398"/>
                      <a:gd name="T82" fmla="*/ 66 w 152"/>
                      <a:gd name="T83" fmla="*/ 398 h 398"/>
                      <a:gd name="T84" fmla="*/ 49 w 152"/>
                      <a:gd name="T85" fmla="*/ 389 h 3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52" h="398">
                        <a:moveTo>
                          <a:pt x="49" y="389"/>
                        </a:moveTo>
                        <a:cubicBezTo>
                          <a:pt x="43" y="380"/>
                          <a:pt x="46" y="368"/>
                          <a:pt x="55" y="362"/>
                        </a:cubicBezTo>
                        <a:cubicBezTo>
                          <a:pt x="55" y="362"/>
                          <a:pt x="55" y="362"/>
                          <a:pt x="55" y="362"/>
                        </a:cubicBezTo>
                        <a:cubicBezTo>
                          <a:pt x="78" y="346"/>
                          <a:pt x="93" y="333"/>
                          <a:pt x="101" y="321"/>
                        </a:cubicBezTo>
                        <a:cubicBezTo>
                          <a:pt x="101" y="321"/>
                          <a:pt x="101" y="321"/>
                          <a:pt x="101" y="321"/>
                        </a:cubicBezTo>
                        <a:cubicBezTo>
                          <a:pt x="109" y="309"/>
                          <a:pt x="112" y="300"/>
                          <a:pt x="112" y="291"/>
                        </a:cubicBezTo>
                        <a:cubicBezTo>
                          <a:pt x="112" y="291"/>
                          <a:pt x="112" y="291"/>
                          <a:pt x="112" y="291"/>
                        </a:cubicBezTo>
                        <a:cubicBezTo>
                          <a:pt x="112" y="282"/>
                          <a:pt x="109" y="274"/>
                          <a:pt x="104" y="264"/>
                        </a:cubicBezTo>
                        <a:cubicBezTo>
                          <a:pt x="104" y="264"/>
                          <a:pt x="104" y="264"/>
                          <a:pt x="104" y="264"/>
                        </a:cubicBezTo>
                        <a:cubicBezTo>
                          <a:pt x="99" y="254"/>
                          <a:pt x="91" y="243"/>
                          <a:pt x="81" y="233"/>
                        </a:cubicBezTo>
                        <a:cubicBezTo>
                          <a:pt x="81" y="233"/>
                          <a:pt x="81" y="233"/>
                          <a:pt x="81" y="233"/>
                        </a:cubicBezTo>
                        <a:cubicBezTo>
                          <a:pt x="63" y="211"/>
                          <a:pt x="39" y="189"/>
                          <a:pt x="21" y="164"/>
                        </a:cubicBezTo>
                        <a:cubicBezTo>
                          <a:pt x="21" y="164"/>
                          <a:pt x="21" y="164"/>
                          <a:pt x="21" y="164"/>
                        </a:cubicBezTo>
                        <a:cubicBezTo>
                          <a:pt x="9" y="148"/>
                          <a:pt x="0" y="129"/>
                          <a:pt x="0" y="107"/>
                        </a:cubicBezTo>
                        <a:cubicBezTo>
                          <a:pt x="0" y="107"/>
                          <a:pt x="0" y="107"/>
                          <a:pt x="0" y="107"/>
                        </a:cubicBezTo>
                        <a:cubicBezTo>
                          <a:pt x="0" y="89"/>
                          <a:pt x="7" y="70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4" y="37"/>
                          <a:pt x="55" y="21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93" y="0"/>
                          <a:pt x="105" y="3"/>
                          <a:pt x="110" y="13"/>
                        </a:cubicBezTo>
                        <a:cubicBezTo>
                          <a:pt x="110" y="13"/>
                          <a:pt x="110" y="13"/>
                          <a:pt x="110" y="13"/>
                        </a:cubicBezTo>
                        <a:cubicBezTo>
                          <a:pt x="116" y="22"/>
                          <a:pt x="112" y="35"/>
                          <a:pt x="103" y="40"/>
                        </a:cubicBezTo>
                        <a:cubicBezTo>
                          <a:pt x="103" y="40"/>
                          <a:pt x="103" y="40"/>
                          <a:pt x="103" y="40"/>
                        </a:cubicBezTo>
                        <a:cubicBezTo>
                          <a:pt x="77" y="55"/>
                          <a:pt x="61" y="68"/>
                          <a:pt x="52" y="79"/>
                        </a:cubicBezTo>
                        <a:cubicBezTo>
                          <a:pt x="52" y="79"/>
                          <a:pt x="52" y="79"/>
                          <a:pt x="52" y="79"/>
                        </a:cubicBezTo>
                        <a:cubicBezTo>
                          <a:pt x="42" y="91"/>
                          <a:pt x="40" y="99"/>
                          <a:pt x="40" y="107"/>
                        </a:cubicBezTo>
                        <a:cubicBezTo>
                          <a:pt x="40" y="107"/>
                          <a:pt x="40" y="107"/>
                          <a:pt x="40" y="107"/>
                        </a:cubicBezTo>
                        <a:cubicBezTo>
                          <a:pt x="40" y="114"/>
                          <a:pt x="42" y="122"/>
                          <a:pt x="48" y="131"/>
                        </a:cubicBezTo>
                        <a:cubicBezTo>
                          <a:pt x="48" y="131"/>
                          <a:pt x="48" y="131"/>
                          <a:pt x="48" y="131"/>
                        </a:cubicBezTo>
                        <a:cubicBezTo>
                          <a:pt x="53" y="141"/>
                          <a:pt x="61" y="151"/>
                          <a:pt x="70" y="162"/>
                        </a:cubicBezTo>
                        <a:cubicBezTo>
                          <a:pt x="70" y="162"/>
                          <a:pt x="70" y="162"/>
                          <a:pt x="70" y="162"/>
                        </a:cubicBezTo>
                        <a:cubicBezTo>
                          <a:pt x="89" y="183"/>
                          <a:pt x="113" y="205"/>
                          <a:pt x="131" y="231"/>
                        </a:cubicBezTo>
                        <a:cubicBezTo>
                          <a:pt x="131" y="231"/>
                          <a:pt x="131" y="231"/>
                          <a:pt x="131" y="231"/>
                        </a:cubicBezTo>
                        <a:cubicBezTo>
                          <a:pt x="143" y="248"/>
                          <a:pt x="152" y="268"/>
                          <a:pt x="152" y="291"/>
                        </a:cubicBezTo>
                        <a:cubicBezTo>
                          <a:pt x="152" y="291"/>
                          <a:pt x="152" y="291"/>
                          <a:pt x="152" y="291"/>
                        </a:cubicBezTo>
                        <a:cubicBezTo>
                          <a:pt x="152" y="308"/>
                          <a:pt x="146" y="327"/>
                          <a:pt x="134" y="344"/>
                        </a:cubicBezTo>
                        <a:cubicBezTo>
                          <a:pt x="134" y="344"/>
                          <a:pt x="134" y="344"/>
                          <a:pt x="134" y="344"/>
                        </a:cubicBezTo>
                        <a:cubicBezTo>
                          <a:pt x="121" y="361"/>
                          <a:pt x="103" y="378"/>
                          <a:pt x="77" y="395"/>
                        </a:cubicBezTo>
                        <a:cubicBezTo>
                          <a:pt x="77" y="395"/>
                          <a:pt x="77" y="395"/>
                          <a:pt x="77" y="395"/>
                        </a:cubicBezTo>
                        <a:cubicBezTo>
                          <a:pt x="74" y="397"/>
                          <a:pt x="70" y="398"/>
                          <a:pt x="66" y="398"/>
                        </a:cubicBezTo>
                        <a:cubicBezTo>
                          <a:pt x="66" y="398"/>
                          <a:pt x="66" y="398"/>
                          <a:pt x="66" y="398"/>
                        </a:cubicBezTo>
                        <a:cubicBezTo>
                          <a:pt x="60" y="398"/>
                          <a:pt x="53" y="395"/>
                          <a:pt x="49" y="389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8" name="Group 27"/>
                <p:cNvGrpSpPr>
                  <a:grpSpLocks noChangeAspect="1"/>
                </p:cNvGrpSpPr>
                <p:nvPr/>
              </p:nvGrpSpPr>
              <p:grpSpPr bwMode="auto">
                <a:xfrm>
                  <a:off x="2468" y="1356"/>
                  <a:ext cx="1029" cy="1584"/>
                  <a:chOff x="1707" y="1344"/>
                  <a:chExt cx="1029" cy="1584"/>
                </a:xfrm>
              </p:grpSpPr>
              <p:sp>
                <p:nvSpPr>
                  <p:cNvPr id="171" name="Freeform 28"/>
                  <p:cNvSpPr>
                    <a:spLocks noChangeAspect="1"/>
                  </p:cNvSpPr>
                  <p:nvPr/>
                </p:nvSpPr>
                <p:spPr bwMode="auto">
                  <a:xfrm>
                    <a:off x="1880" y="2536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2" name="Freeform 29"/>
                  <p:cNvSpPr>
                    <a:spLocks noChangeAspect="1"/>
                  </p:cNvSpPr>
                  <p:nvPr/>
                </p:nvSpPr>
                <p:spPr bwMode="auto">
                  <a:xfrm>
                    <a:off x="2158" y="2520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3" name="Freeform 30"/>
                  <p:cNvSpPr>
                    <a:spLocks noChangeAspect="1"/>
                  </p:cNvSpPr>
                  <p:nvPr/>
                </p:nvSpPr>
                <p:spPr bwMode="auto">
                  <a:xfrm>
                    <a:off x="2441" y="2066"/>
                    <a:ext cx="295" cy="328"/>
                  </a:xfrm>
                  <a:custGeom>
                    <a:avLst/>
                    <a:gdLst>
                      <a:gd name="T0" fmla="*/ 205 w 232"/>
                      <a:gd name="T1" fmla="*/ 258 h 258"/>
                      <a:gd name="T2" fmla="*/ 149 w 232"/>
                      <a:gd name="T3" fmla="*/ 230 h 258"/>
                      <a:gd name="T4" fmla="*/ 149 w 232"/>
                      <a:gd name="T5" fmla="*/ 230 h 258"/>
                      <a:gd name="T6" fmla="*/ 87 w 232"/>
                      <a:gd name="T7" fmla="*/ 179 h 258"/>
                      <a:gd name="T8" fmla="*/ 87 w 232"/>
                      <a:gd name="T9" fmla="*/ 179 h 258"/>
                      <a:gd name="T10" fmla="*/ 2 w 232"/>
                      <a:gd name="T11" fmla="*/ 24 h 258"/>
                      <a:gd name="T12" fmla="*/ 2 w 232"/>
                      <a:gd name="T13" fmla="*/ 24 h 258"/>
                      <a:gd name="T14" fmla="*/ 19 w 232"/>
                      <a:gd name="T15" fmla="*/ 1 h 258"/>
                      <a:gd name="T16" fmla="*/ 19 w 232"/>
                      <a:gd name="T17" fmla="*/ 1 h 258"/>
                      <a:gd name="T18" fmla="*/ 41 w 232"/>
                      <a:gd name="T19" fmla="*/ 19 h 258"/>
                      <a:gd name="T20" fmla="*/ 41 w 232"/>
                      <a:gd name="T21" fmla="*/ 19 h 258"/>
                      <a:gd name="T22" fmla="*/ 89 w 232"/>
                      <a:gd name="T23" fmla="*/ 121 h 258"/>
                      <a:gd name="T24" fmla="*/ 89 w 232"/>
                      <a:gd name="T25" fmla="*/ 121 h 258"/>
                      <a:gd name="T26" fmla="*/ 171 w 232"/>
                      <a:gd name="T27" fmla="*/ 197 h 258"/>
                      <a:gd name="T28" fmla="*/ 171 w 232"/>
                      <a:gd name="T29" fmla="*/ 197 h 258"/>
                      <a:gd name="T30" fmla="*/ 215 w 232"/>
                      <a:gd name="T31" fmla="*/ 219 h 258"/>
                      <a:gd name="T32" fmla="*/ 215 w 232"/>
                      <a:gd name="T33" fmla="*/ 219 h 258"/>
                      <a:gd name="T34" fmla="*/ 229 w 232"/>
                      <a:gd name="T35" fmla="*/ 244 h 258"/>
                      <a:gd name="T36" fmla="*/ 229 w 232"/>
                      <a:gd name="T37" fmla="*/ 244 h 258"/>
                      <a:gd name="T38" fmla="*/ 210 w 232"/>
                      <a:gd name="T39" fmla="*/ 258 h 258"/>
                      <a:gd name="T40" fmla="*/ 210 w 232"/>
                      <a:gd name="T41" fmla="*/ 258 h 258"/>
                      <a:gd name="T42" fmla="*/ 205 w 232"/>
                      <a:gd name="T43" fmla="*/ 258 h 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32" h="258">
                        <a:moveTo>
                          <a:pt x="205" y="258"/>
                        </a:moveTo>
                        <a:cubicBezTo>
                          <a:pt x="188" y="253"/>
                          <a:pt x="169" y="244"/>
                          <a:pt x="149" y="230"/>
                        </a:cubicBezTo>
                        <a:cubicBezTo>
                          <a:pt x="149" y="230"/>
                          <a:pt x="149" y="230"/>
                          <a:pt x="149" y="230"/>
                        </a:cubicBezTo>
                        <a:cubicBezTo>
                          <a:pt x="129" y="217"/>
                          <a:pt x="107" y="199"/>
                          <a:pt x="87" y="179"/>
                        </a:cubicBezTo>
                        <a:cubicBezTo>
                          <a:pt x="87" y="179"/>
                          <a:pt x="87" y="179"/>
                          <a:pt x="87" y="179"/>
                        </a:cubicBezTo>
                        <a:cubicBezTo>
                          <a:pt x="46" y="137"/>
                          <a:pt x="10" y="8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0" y="13"/>
                          <a:pt x="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30" y="0"/>
                          <a:pt x="40" y="8"/>
                          <a:pt x="41" y="19"/>
                        </a:cubicBezTo>
                        <a:cubicBezTo>
                          <a:pt x="41" y="19"/>
                          <a:pt x="41" y="19"/>
                          <a:pt x="41" y="19"/>
                        </a:cubicBezTo>
                        <a:cubicBezTo>
                          <a:pt x="46" y="54"/>
                          <a:pt x="64" y="89"/>
                          <a:pt x="89" y="121"/>
                        </a:cubicBezTo>
                        <a:cubicBezTo>
                          <a:pt x="89" y="121"/>
                          <a:pt x="89" y="121"/>
                          <a:pt x="89" y="121"/>
                        </a:cubicBezTo>
                        <a:cubicBezTo>
                          <a:pt x="113" y="152"/>
                          <a:pt x="144" y="179"/>
                          <a:pt x="171" y="197"/>
                        </a:cubicBezTo>
                        <a:cubicBezTo>
                          <a:pt x="171" y="197"/>
                          <a:pt x="171" y="197"/>
                          <a:pt x="171" y="197"/>
                        </a:cubicBezTo>
                        <a:cubicBezTo>
                          <a:pt x="189" y="209"/>
                          <a:pt x="205" y="216"/>
                          <a:pt x="215" y="219"/>
                        </a:cubicBezTo>
                        <a:cubicBezTo>
                          <a:pt x="215" y="219"/>
                          <a:pt x="215" y="219"/>
                          <a:pt x="215" y="219"/>
                        </a:cubicBezTo>
                        <a:cubicBezTo>
                          <a:pt x="226" y="222"/>
                          <a:pt x="232" y="233"/>
                          <a:pt x="229" y="244"/>
                        </a:cubicBezTo>
                        <a:cubicBezTo>
                          <a:pt x="229" y="244"/>
                          <a:pt x="229" y="244"/>
                          <a:pt x="229" y="244"/>
                        </a:cubicBezTo>
                        <a:cubicBezTo>
                          <a:pt x="227" y="253"/>
                          <a:pt x="219" y="258"/>
                          <a:pt x="210" y="258"/>
                        </a:cubicBezTo>
                        <a:cubicBezTo>
                          <a:pt x="210" y="258"/>
                          <a:pt x="210" y="258"/>
                          <a:pt x="210" y="258"/>
                        </a:cubicBezTo>
                        <a:cubicBezTo>
                          <a:pt x="208" y="258"/>
                          <a:pt x="207" y="258"/>
                          <a:pt x="205" y="258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74" name="Group 3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707" y="1710"/>
                    <a:ext cx="777" cy="851"/>
                    <a:chOff x="2309" y="1583"/>
                    <a:chExt cx="1446" cy="1583"/>
                  </a:xfrm>
                </p:grpSpPr>
                <p:sp>
                  <p:nvSpPr>
                    <p:cNvPr id="179" name="Freeform 3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595" y="1583"/>
                      <a:ext cx="1160" cy="1583"/>
                    </a:xfrm>
                    <a:custGeom>
                      <a:avLst/>
                      <a:gdLst>
                        <a:gd name="T0" fmla="*/ 0 w 491"/>
                        <a:gd name="T1" fmla="*/ 670 h 670"/>
                        <a:gd name="T2" fmla="*/ 370 w 491"/>
                        <a:gd name="T3" fmla="*/ 670 h 670"/>
                        <a:gd name="T4" fmla="*/ 491 w 491"/>
                        <a:gd name="T5" fmla="*/ 335 h 670"/>
                        <a:gd name="T6" fmla="*/ 370 w 491"/>
                        <a:gd name="T7" fmla="*/ 0 h 670"/>
                        <a:gd name="T8" fmla="*/ 0 w 491"/>
                        <a:gd name="T9" fmla="*/ 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91" h="670">
                          <a:moveTo>
                            <a:pt x="0" y="670"/>
                          </a:moveTo>
                          <a:cubicBezTo>
                            <a:pt x="370" y="670"/>
                            <a:pt x="370" y="670"/>
                            <a:pt x="370" y="670"/>
                          </a:cubicBezTo>
                          <a:cubicBezTo>
                            <a:pt x="437" y="670"/>
                            <a:pt x="491" y="520"/>
                            <a:pt x="491" y="335"/>
                          </a:cubicBezTo>
                          <a:cubicBezTo>
                            <a:pt x="491" y="150"/>
                            <a:pt x="437" y="0"/>
                            <a:pt x="370" y="0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</a:path>
                      </a:pathLst>
                    </a:custGeom>
                    <a:solidFill>
                      <a:srgbClr val="FFF5EE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0" name="Freeform 33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309" y="1583"/>
                      <a:ext cx="571" cy="1583"/>
                    </a:xfrm>
                    <a:custGeom>
                      <a:avLst/>
                      <a:gdLst>
                        <a:gd name="T0" fmla="*/ 121 w 242"/>
                        <a:gd name="T1" fmla="*/ 670 h 670"/>
                        <a:gd name="T2" fmla="*/ 242 w 242"/>
                        <a:gd name="T3" fmla="*/ 335 h 670"/>
                        <a:gd name="T4" fmla="*/ 121 w 242"/>
                        <a:gd name="T5" fmla="*/ 0 h 670"/>
                        <a:gd name="T6" fmla="*/ 0 w 242"/>
                        <a:gd name="T7" fmla="*/ 335 h 670"/>
                        <a:gd name="T8" fmla="*/ 0 w 242"/>
                        <a:gd name="T9" fmla="*/ 335 h 670"/>
                        <a:gd name="T10" fmla="*/ 121 w 242"/>
                        <a:gd name="T11" fmla="*/ 67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42" h="670">
                          <a:moveTo>
                            <a:pt x="121" y="670"/>
                          </a:moveTo>
                          <a:cubicBezTo>
                            <a:pt x="188" y="670"/>
                            <a:pt x="242" y="520"/>
                            <a:pt x="242" y="335"/>
                          </a:cubicBezTo>
                          <a:cubicBezTo>
                            <a:pt x="242" y="150"/>
                            <a:pt x="188" y="0"/>
                            <a:pt x="121" y="0"/>
                          </a:cubicBezTo>
                          <a:cubicBezTo>
                            <a:pt x="54" y="0"/>
                            <a:pt x="0" y="150"/>
                            <a:pt x="0" y="335"/>
                          </a:cubicBezTo>
                          <a:cubicBezTo>
                            <a:pt x="0" y="335"/>
                            <a:pt x="0" y="335"/>
                            <a:pt x="0" y="335"/>
                          </a:cubicBezTo>
                          <a:cubicBezTo>
                            <a:pt x="0" y="520"/>
                            <a:pt x="54" y="670"/>
                            <a:pt x="121" y="67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75" name="Freeform 34"/>
                  <p:cNvSpPr>
                    <a:spLocks noChangeAspect="1"/>
                  </p:cNvSpPr>
                  <p:nvPr/>
                </p:nvSpPr>
                <p:spPr bwMode="auto">
                  <a:xfrm>
                    <a:off x="1921" y="1358"/>
                    <a:ext cx="195" cy="508"/>
                  </a:xfrm>
                  <a:custGeom>
                    <a:avLst/>
                    <a:gdLst>
                      <a:gd name="T0" fmla="*/ 50 w 153"/>
                      <a:gd name="T1" fmla="*/ 390 h 399"/>
                      <a:gd name="T2" fmla="*/ 56 w 153"/>
                      <a:gd name="T3" fmla="*/ 362 h 399"/>
                      <a:gd name="T4" fmla="*/ 56 w 153"/>
                      <a:gd name="T5" fmla="*/ 362 h 399"/>
                      <a:gd name="T6" fmla="*/ 102 w 153"/>
                      <a:gd name="T7" fmla="*/ 321 h 399"/>
                      <a:gd name="T8" fmla="*/ 102 w 153"/>
                      <a:gd name="T9" fmla="*/ 321 h 399"/>
                      <a:gd name="T10" fmla="*/ 113 w 153"/>
                      <a:gd name="T11" fmla="*/ 291 h 399"/>
                      <a:gd name="T12" fmla="*/ 113 w 153"/>
                      <a:gd name="T13" fmla="*/ 291 h 399"/>
                      <a:gd name="T14" fmla="*/ 105 w 153"/>
                      <a:gd name="T15" fmla="*/ 264 h 399"/>
                      <a:gd name="T16" fmla="*/ 105 w 153"/>
                      <a:gd name="T17" fmla="*/ 264 h 399"/>
                      <a:gd name="T18" fmla="*/ 82 w 153"/>
                      <a:gd name="T19" fmla="*/ 233 h 399"/>
                      <a:gd name="T20" fmla="*/ 82 w 153"/>
                      <a:gd name="T21" fmla="*/ 233 h 399"/>
                      <a:gd name="T22" fmla="*/ 22 w 153"/>
                      <a:gd name="T23" fmla="*/ 165 h 399"/>
                      <a:gd name="T24" fmla="*/ 22 w 153"/>
                      <a:gd name="T25" fmla="*/ 165 h 399"/>
                      <a:gd name="T26" fmla="*/ 1 w 153"/>
                      <a:gd name="T27" fmla="*/ 107 h 399"/>
                      <a:gd name="T28" fmla="*/ 1 w 153"/>
                      <a:gd name="T29" fmla="*/ 107 h 399"/>
                      <a:gd name="T30" fmla="*/ 21 w 153"/>
                      <a:gd name="T31" fmla="*/ 54 h 399"/>
                      <a:gd name="T32" fmla="*/ 21 w 153"/>
                      <a:gd name="T33" fmla="*/ 54 h 399"/>
                      <a:gd name="T34" fmla="*/ 84 w 153"/>
                      <a:gd name="T35" fmla="*/ 6 h 399"/>
                      <a:gd name="T36" fmla="*/ 84 w 153"/>
                      <a:gd name="T37" fmla="*/ 6 h 399"/>
                      <a:gd name="T38" fmla="*/ 111 w 153"/>
                      <a:gd name="T39" fmla="*/ 13 h 399"/>
                      <a:gd name="T40" fmla="*/ 111 w 153"/>
                      <a:gd name="T41" fmla="*/ 13 h 399"/>
                      <a:gd name="T42" fmla="*/ 104 w 153"/>
                      <a:gd name="T43" fmla="*/ 41 h 399"/>
                      <a:gd name="T44" fmla="*/ 104 w 153"/>
                      <a:gd name="T45" fmla="*/ 41 h 399"/>
                      <a:gd name="T46" fmla="*/ 52 w 153"/>
                      <a:gd name="T47" fmla="*/ 80 h 399"/>
                      <a:gd name="T48" fmla="*/ 52 w 153"/>
                      <a:gd name="T49" fmla="*/ 80 h 399"/>
                      <a:gd name="T50" fmla="*/ 41 w 153"/>
                      <a:gd name="T51" fmla="*/ 107 h 399"/>
                      <a:gd name="T52" fmla="*/ 41 w 153"/>
                      <a:gd name="T53" fmla="*/ 107 h 399"/>
                      <a:gd name="T54" fmla="*/ 48 w 153"/>
                      <a:gd name="T55" fmla="*/ 132 h 399"/>
                      <a:gd name="T56" fmla="*/ 48 w 153"/>
                      <a:gd name="T57" fmla="*/ 132 h 399"/>
                      <a:gd name="T58" fmla="*/ 71 w 153"/>
                      <a:gd name="T59" fmla="*/ 162 h 399"/>
                      <a:gd name="T60" fmla="*/ 71 w 153"/>
                      <a:gd name="T61" fmla="*/ 162 h 399"/>
                      <a:gd name="T62" fmla="*/ 132 w 153"/>
                      <a:gd name="T63" fmla="*/ 232 h 399"/>
                      <a:gd name="T64" fmla="*/ 132 w 153"/>
                      <a:gd name="T65" fmla="*/ 232 h 399"/>
                      <a:gd name="T66" fmla="*/ 153 w 153"/>
                      <a:gd name="T67" fmla="*/ 291 h 399"/>
                      <a:gd name="T68" fmla="*/ 153 w 153"/>
                      <a:gd name="T69" fmla="*/ 291 h 399"/>
                      <a:gd name="T70" fmla="*/ 134 w 153"/>
                      <a:gd name="T71" fmla="*/ 345 h 399"/>
                      <a:gd name="T72" fmla="*/ 134 w 153"/>
                      <a:gd name="T73" fmla="*/ 345 h 399"/>
                      <a:gd name="T74" fmla="*/ 78 w 153"/>
                      <a:gd name="T75" fmla="*/ 396 h 399"/>
                      <a:gd name="T76" fmla="*/ 78 w 153"/>
                      <a:gd name="T77" fmla="*/ 396 h 399"/>
                      <a:gd name="T78" fmla="*/ 67 w 153"/>
                      <a:gd name="T79" fmla="*/ 399 h 399"/>
                      <a:gd name="T80" fmla="*/ 67 w 153"/>
                      <a:gd name="T81" fmla="*/ 399 h 399"/>
                      <a:gd name="T82" fmla="*/ 50 w 153"/>
                      <a:gd name="T83" fmla="*/ 390 h 3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3" h="399">
                        <a:moveTo>
                          <a:pt x="50" y="390"/>
                        </a:moveTo>
                        <a:cubicBezTo>
                          <a:pt x="44" y="381"/>
                          <a:pt x="46" y="368"/>
                          <a:pt x="56" y="362"/>
                        </a:cubicBezTo>
                        <a:cubicBezTo>
                          <a:pt x="56" y="362"/>
                          <a:pt x="56" y="362"/>
                          <a:pt x="56" y="362"/>
                        </a:cubicBezTo>
                        <a:cubicBezTo>
                          <a:pt x="79" y="347"/>
                          <a:pt x="93" y="333"/>
                          <a:pt x="102" y="321"/>
                        </a:cubicBezTo>
                        <a:cubicBezTo>
                          <a:pt x="102" y="321"/>
                          <a:pt x="102" y="321"/>
                          <a:pt x="102" y="321"/>
                        </a:cubicBezTo>
                        <a:cubicBezTo>
                          <a:pt x="110" y="309"/>
                          <a:pt x="113" y="300"/>
                          <a:pt x="113" y="291"/>
                        </a:cubicBezTo>
                        <a:cubicBezTo>
                          <a:pt x="113" y="291"/>
                          <a:pt x="113" y="291"/>
                          <a:pt x="113" y="291"/>
                        </a:cubicBezTo>
                        <a:cubicBezTo>
                          <a:pt x="113" y="283"/>
                          <a:pt x="110" y="274"/>
                          <a:pt x="105" y="264"/>
                        </a:cubicBezTo>
                        <a:cubicBezTo>
                          <a:pt x="105" y="264"/>
                          <a:pt x="105" y="264"/>
                          <a:pt x="105" y="264"/>
                        </a:cubicBezTo>
                        <a:cubicBezTo>
                          <a:pt x="100" y="254"/>
                          <a:pt x="92" y="244"/>
                          <a:pt x="82" y="233"/>
                        </a:cubicBezTo>
                        <a:cubicBezTo>
                          <a:pt x="82" y="233"/>
                          <a:pt x="82" y="233"/>
                          <a:pt x="82" y="233"/>
                        </a:cubicBezTo>
                        <a:cubicBezTo>
                          <a:pt x="64" y="212"/>
                          <a:pt x="39" y="190"/>
                          <a:pt x="22" y="165"/>
                        </a:cubicBezTo>
                        <a:cubicBezTo>
                          <a:pt x="22" y="165"/>
                          <a:pt x="22" y="165"/>
                          <a:pt x="22" y="165"/>
                        </a:cubicBezTo>
                        <a:cubicBezTo>
                          <a:pt x="10" y="148"/>
                          <a:pt x="1" y="129"/>
                          <a:pt x="1" y="107"/>
                        </a:cubicBezTo>
                        <a:cubicBezTo>
                          <a:pt x="1" y="107"/>
                          <a:pt x="1" y="107"/>
                          <a:pt x="1" y="107"/>
                        </a:cubicBezTo>
                        <a:cubicBezTo>
                          <a:pt x="0" y="89"/>
                          <a:pt x="8" y="71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5" y="38"/>
                          <a:pt x="55" y="22"/>
                          <a:pt x="84" y="6"/>
                        </a:cubicBezTo>
                        <a:cubicBezTo>
                          <a:pt x="84" y="6"/>
                          <a:pt x="84" y="6"/>
                          <a:pt x="84" y="6"/>
                        </a:cubicBezTo>
                        <a:cubicBezTo>
                          <a:pt x="93" y="0"/>
                          <a:pt x="106" y="4"/>
                          <a:pt x="111" y="13"/>
                        </a:cubicBezTo>
                        <a:cubicBezTo>
                          <a:pt x="111" y="13"/>
                          <a:pt x="111" y="13"/>
                          <a:pt x="111" y="13"/>
                        </a:cubicBezTo>
                        <a:cubicBezTo>
                          <a:pt x="117" y="23"/>
                          <a:pt x="113" y="35"/>
                          <a:pt x="104" y="41"/>
                        </a:cubicBezTo>
                        <a:cubicBezTo>
                          <a:pt x="104" y="41"/>
                          <a:pt x="104" y="41"/>
                          <a:pt x="104" y="41"/>
                        </a:cubicBezTo>
                        <a:cubicBezTo>
                          <a:pt x="78" y="55"/>
                          <a:pt x="62" y="69"/>
                          <a:pt x="52" y="80"/>
                        </a:cubicBezTo>
                        <a:cubicBezTo>
                          <a:pt x="52" y="80"/>
                          <a:pt x="52" y="80"/>
                          <a:pt x="52" y="80"/>
                        </a:cubicBezTo>
                        <a:cubicBezTo>
                          <a:pt x="43" y="91"/>
                          <a:pt x="41" y="99"/>
                          <a:pt x="41" y="107"/>
                        </a:cubicBezTo>
                        <a:cubicBezTo>
                          <a:pt x="41" y="107"/>
                          <a:pt x="41" y="107"/>
                          <a:pt x="41" y="107"/>
                        </a:cubicBezTo>
                        <a:cubicBezTo>
                          <a:pt x="41" y="115"/>
                          <a:pt x="43" y="123"/>
                          <a:pt x="48" y="132"/>
                        </a:cubicBezTo>
                        <a:cubicBezTo>
                          <a:pt x="48" y="132"/>
                          <a:pt x="48" y="132"/>
                          <a:pt x="48" y="132"/>
                        </a:cubicBezTo>
                        <a:cubicBezTo>
                          <a:pt x="54" y="141"/>
                          <a:pt x="62" y="152"/>
                          <a:pt x="71" y="162"/>
                        </a:cubicBezTo>
                        <a:cubicBezTo>
                          <a:pt x="71" y="162"/>
                          <a:pt x="71" y="162"/>
                          <a:pt x="71" y="162"/>
                        </a:cubicBezTo>
                        <a:cubicBezTo>
                          <a:pt x="90" y="183"/>
                          <a:pt x="114" y="206"/>
                          <a:pt x="132" y="232"/>
                        </a:cubicBezTo>
                        <a:cubicBezTo>
                          <a:pt x="132" y="232"/>
                          <a:pt x="132" y="232"/>
                          <a:pt x="132" y="232"/>
                        </a:cubicBezTo>
                        <a:cubicBezTo>
                          <a:pt x="144" y="249"/>
                          <a:pt x="153" y="269"/>
                          <a:pt x="153" y="291"/>
                        </a:cubicBezTo>
                        <a:cubicBezTo>
                          <a:pt x="153" y="291"/>
                          <a:pt x="153" y="291"/>
                          <a:pt x="153" y="291"/>
                        </a:cubicBezTo>
                        <a:cubicBezTo>
                          <a:pt x="153" y="309"/>
                          <a:pt x="147" y="327"/>
                          <a:pt x="134" y="345"/>
                        </a:cubicBezTo>
                        <a:cubicBezTo>
                          <a:pt x="134" y="345"/>
                          <a:pt x="134" y="345"/>
                          <a:pt x="134" y="345"/>
                        </a:cubicBezTo>
                        <a:cubicBezTo>
                          <a:pt x="122" y="362"/>
                          <a:pt x="103" y="379"/>
                          <a:pt x="78" y="396"/>
                        </a:cubicBezTo>
                        <a:cubicBezTo>
                          <a:pt x="78" y="396"/>
                          <a:pt x="78" y="396"/>
                          <a:pt x="78" y="396"/>
                        </a:cubicBezTo>
                        <a:cubicBezTo>
                          <a:pt x="74" y="398"/>
                          <a:pt x="71" y="399"/>
                          <a:pt x="67" y="399"/>
                        </a:cubicBezTo>
                        <a:cubicBezTo>
                          <a:pt x="67" y="399"/>
                          <a:pt x="67" y="399"/>
                          <a:pt x="67" y="399"/>
                        </a:cubicBezTo>
                        <a:cubicBezTo>
                          <a:pt x="60" y="399"/>
                          <a:pt x="54" y="396"/>
                          <a:pt x="50" y="39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6" name="Freeform 35"/>
                  <p:cNvSpPr>
                    <a:spLocks noChangeAspect="1"/>
                  </p:cNvSpPr>
                  <p:nvPr/>
                </p:nvSpPr>
                <p:spPr bwMode="auto">
                  <a:xfrm>
                    <a:off x="1967" y="1702"/>
                    <a:ext cx="284" cy="888"/>
                  </a:xfrm>
                  <a:custGeom>
                    <a:avLst/>
                    <a:gdLst>
                      <a:gd name="T0" fmla="*/ 4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1 w 223"/>
                      <a:gd name="T11" fmla="*/ 504 h 698"/>
                      <a:gd name="T12" fmla="*/ 131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3 w 223"/>
                      <a:gd name="T19" fmla="*/ 36 h 698"/>
                      <a:gd name="T20" fmla="*/ 123 w 223"/>
                      <a:gd name="T21" fmla="*/ 36 h 698"/>
                      <a:gd name="T22" fmla="*/ 125 w 223"/>
                      <a:gd name="T23" fmla="*/ 8 h 698"/>
                      <a:gd name="T24" fmla="*/ 125 w 223"/>
                      <a:gd name="T25" fmla="*/ 8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4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4" y="686"/>
                        </a:moveTo>
                        <a:cubicBezTo>
                          <a:pt x="0" y="676"/>
                          <a:pt x="4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5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1" y="504"/>
                        </a:cubicBezTo>
                        <a:cubicBezTo>
                          <a:pt x="131" y="504"/>
                          <a:pt x="131" y="504"/>
                          <a:pt x="131" y="504"/>
                        </a:cubicBezTo>
                        <a:cubicBezTo>
                          <a:pt x="163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3" y="80"/>
                          <a:pt x="123" y="36"/>
                        </a:cubicBezTo>
                        <a:cubicBezTo>
                          <a:pt x="123" y="36"/>
                          <a:pt x="123" y="36"/>
                          <a:pt x="123" y="36"/>
                        </a:cubicBezTo>
                        <a:cubicBezTo>
                          <a:pt x="116" y="28"/>
                          <a:pt x="116" y="15"/>
                          <a:pt x="125" y="8"/>
                        </a:cubicBezTo>
                        <a:cubicBezTo>
                          <a:pt x="125" y="8"/>
                          <a:pt x="125" y="8"/>
                          <a:pt x="125" y="8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3" y="66"/>
                          <a:pt x="222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2" y="382"/>
                          <a:pt x="177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0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8" y="698"/>
                          <a:pt x="25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5" y="698"/>
                          <a:pt x="8" y="694"/>
                          <a:pt x="4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7" name="Freeform 36"/>
                  <p:cNvSpPr>
                    <a:spLocks noChangeAspect="1"/>
                  </p:cNvSpPr>
                  <p:nvPr/>
                </p:nvSpPr>
                <p:spPr bwMode="auto">
                  <a:xfrm>
                    <a:off x="2116" y="1709"/>
                    <a:ext cx="284" cy="888"/>
                  </a:xfrm>
                  <a:custGeom>
                    <a:avLst/>
                    <a:gdLst>
                      <a:gd name="T0" fmla="*/ 5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2 w 223"/>
                      <a:gd name="T11" fmla="*/ 504 h 698"/>
                      <a:gd name="T12" fmla="*/ 132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4 w 223"/>
                      <a:gd name="T19" fmla="*/ 36 h 698"/>
                      <a:gd name="T20" fmla="*/ 124 w 223"/>
                      <a:gd name="T21" fmla="*/ 36 h 698"/>
                      <a:gd name="T22" fmla="*/ 125 w 223"/>
                      <a:gd name="T23" fmla="*/ 7 h 698"/>
                      <a:gd name="T24" fmla="*/ 125 w 223"/>
                      <a:gd name="T25" fmla="*/ 7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5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5" y="686"/>
                        </a:moveTo>
                        <a:cubicBezTo>
                          <a:pt x="0" y="676"/>
                          <a:pt x="5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6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2" y="504"/>
                        </a:cubicBezTo>
                        <a:cubicBezTo>
                          <a:pt x="132" y="504"/>
                          <a:pt x="132" y="504"/>
                          <a:pt x="132" y="504"/>
                        </a:cubicBezTo>
                        <a:cubicBezTo>
                          <a:pt x="164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4" y="80"/>
                          <a:pt x="124" y="36"/>
                        </a:cubicBezTo>
                        <a:cubicBezTo>
                          <a:pt x="124" y="36"/>
                          <a:pt x="124" y="36"/>
                          <a:pt x="124" y="36"/>
                        </a:cubicBezTo>
                        <a:cubicBezTo>
                          <a:pt x="116" y="27"/>
                          <a:pt x="117" y="15"/>
                          <a:pt x="125" y="7"/>
                        </a:cubicBezTo>
                        <a:cubicBezTo>
                          <a:pt x="125" y="7"/>
                          <a:pt x="125" y="7"/>
                          <a:pt x="125" y="7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4" y="65"/>
                          <a:pt x="223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3" y="382"/>
                          <a:pt x="178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1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9" y="697"/>
                          <a:pt x="26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6" y="698"/>
                          <a:pt x="8" y="693"/>
                          <a:pt x="5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8" name="Freeform 37"/>
                  <p:cNvSpPr>
                    <a:spLocks noChangeAspect="1"/>
                  </p:cNvSpPr>
                  <p:nvPr/>
                </p:nvSpPr>
                <p:spPr bwMode="auto">
                  <a:xfrm>
                    <a:off x="2197" y="1344"/>
                    <a:ext cx="193" cy="506"/>
                  </a:xfrm>
                  <a:custGeom>
                    <a:avLst/>
                    <a:gdLst>
                      <a:gd name="T0" fmla="*/ 49 w 152"/>
                      <a:gd name="T1" fmla="*/ 389 h 398"/>
                      <a:gd name="T2" fmla="*/ 55 w 152"/>
                      <a:gd name="T3" fmla="*/ 362 h 398"/>
                      <a:gd name="T4" fmla="*/ 55 w 152"/>
                      <a:gd name="T5" fmla="*/ 362 h 398"/>
                      <a:gd name="T6" fmla="*/ 101 w 152"/>
                      <a:gd name="T7" fmla="*/ 321 h 398"/>
                      <a:gd name="T8" fmla="*/ 101 w 152"/>
                      <a:gd name="T9" fmla="*/ 321 h 398"/>
                      <a:gd name="T10" fmla="*/ 112 w 152"/>
                      <a:gd name="T11" fmla="*/ 291 h 398"/>
                      <a:gd name="T12" fmla="*/ 112 w 152"/>
                      <a:gd name="T13" fmla="*/ 291 h 398"/>
                      <a:gd name="T14" fmla="*/ 104 w 152"/>
                      <a:gd name="T15" fmla="*/ 264 h 398"/>
                      <a:gd name="T16" fmla="*/ 104 w 152"/>
                      <a:gd name="T17" fmla="*/ 264 h 398"/>
                      <a:gd name="T18" fmla="*/ 81 w 152"/>
                      <a:gd name="T19" fmla="*/ 233 h 398"/>
                      <a:gd name="T20" fmla="*/ 81 w 152"/>
                      <a:gd name="T21" fmla="*/ 233 h 398"/>
                      <a:gd name="T22" fmla="*/ 21 w 152"/>
                      <a:gd name="T23" fmla="*/ 164 h 398"/>
                      <a:gd name="T24" fmla="*/ 21 w 152"/>
                      <a:gd name="T25" fmla="*/ 164 h 398"/>
                      <a:gd name="T26" fmla="*/ 0 w 152"/>
                      <a:gd name="T27" fmla="*/ 107 h 398"/>
                      <a:gd name="T28" fmla="*/ 0 w 152"/>
                      <a:gd name="T29" fmla="*/ 107 h 398"/>
                      <a:gd name="T30" fmla="*/ 21 w 152"/>
                      <a:gd name="T31" fmla="*/ 54 h 398"/>
                      <a:gd name="T32" fmla="*/ 21 w 152"/>
                      <a:gd name="T33" fmla="*/ 54 h 398"/>
                      <a:gd name="T34" fmla="*/ 83 w 152"/>
                      <a:gd name="T35" fmla="*/ 5 h 398"/>
                      <a:gd name="T36" fmla="*/ 83 w 152"/>
                      <a:gd name="T37" fmla="*/ 5 h 398"/>
                      <a:gd name="T38" fmla="*/ 83 w 152"/>
                      <a:gd name="T39" fmla="*/ 5 h 398"/>
                      <a:gd name="T40" fmla="*/ 110 w 152"/>
                      <a:gd name="T41" fmla="*/ 13 h 398"/>
                      <a:gd name="T42" fmla="*/ 110 w 152"/>
                      <a:gd name="T43" fmla="*/ 13 h 398"/>
                      <a:gd name="T44" fmla="*/ 103 w 152"/>
                      <a:gd name="T45" fmla="*/ 40 h 398"/>
                      <a:gd name="T46" fmla="*/ 103 w 152"/>
                      <a:gd name="T47" fmla="*/ 40 h 398"/>
                      <a:gd name="T48" fmla="*/ 52 w 152"/>
                      <a:gd name="T49" fmla="*/ 79 h 398"/>
                      <a:gd name="T50" fmla="*/ 52 w 152"/>
                      <a:gd name="T51" fmla="*/ 79 h 398"/>
                      <a:gd name="T52" fmla="*/ 40 w 152"/>
                      <a:gd name="T53" fmla="*/ 107 h 398"/>
                      <a:gd name="T54" fmla="*/ 40 w 152"/>
                      <a:gd name="T55" fmla="*/ 107 h 398"/>
                      <a:gd name="T56" fmla="*/ 48 w 152"/>
                      <a:gd name="T57" fmla="*/ 131 h 398"/>
                      <a:gd name="T58" fmla="*/ 48 w 152"/>
                      <a:gd name="T59" fmla="*/ 131 h 398"/>
                      <a:gd name="T60" fmla="*/ 70 w 152"/>
                      <a:gd name="T61" fmla="*/ 162 h 398"/>
                      <a:gd name="T62" fmla="*/ 70 w 152"/>
                      <a:gd name="T63" fmla="*/ 162 h 398"/>
                      <a:gd name="T64" fmla="*/ 131 w 152"/>
                      <a:gd name="T65" fmla="*/ 231 h 398"/>
                      <a:gd name="T66" fmla="*/ 131 w 152"/>
                      <a:gd name="T67" fmla="*/ 231 h 398"/>
                      <a:gd name="T68" fmla="*/ 152 w 152"/>
                      <a:gd name="T69" fmla="*/ 291 h 398"/>
                      <a:gd name="T70" fmla="*/ 152 w 152"/>
                      <a:gd name="T71" fmla="*/ 291 h 398"/>
                      <a:gd name="T72" fmla="*/ 134 w 152"/>
                      <a:gd name="T73" fmla="*/ 344 h 398"/>
                      <a:gd name="T74" fmla="*/ 134 w 152"/>
                      <a:gd name="T75" fmla="*/ 344 h 398"/>
                      <a:gd name="T76" fmla="*/ 77 w 152"/>
                      <a:gd name="T77" fmla="*/ 395 h 398"/>
                      <a:gd name="T78" fmla="*/ 77 w 152"/>
                      <a:gd name="T79" fmla="*/ 395 h 398"/>
                      <a:gd name="T80" fmla="*/ 66 w 152"/>
                      <a:gd name="T81" fmla="*/ 398 h 398"/>
                      <a:gd name="T82" fmla="*/ 66 w 152"/>
                      <a:gd name="T83" fmla="*/ 398 h 398"/>
                      <a:gd name="T84" fmla="*/ 49 w 152"/>
                      <a:gd name="T85" fmla="*/ 389 h 3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52" h="398">
                        <a:moveTo>
                          <a:pt x="49" y="389"/>
                        </a:moveTo>
                        <a:cubicBezTo>
                          <a:pt x="43" y="380"/>
                          <a:pt x="46" y="368"/>
                          <a:pt x="55" y="362"/>
                        </a:cubicBezTo>
                        <a:cubicBezTo>
                          <a:pt x="55" y="362"/>
                          <a:pt x="55" y="362"/>
                          <a:pt x="55" y="362"/>
                        </a:cubicBezTo>
                        <a:cubicBezTo>
                          <a:pt x="78" y="346"/>
                          <a:pt x="93" y="333"/>
                          <a:pt x="101" y="321"/>
                        </a:cubicBezTo>
                        <a:cubicBezTo>
                          <a:pt x="101" y="321"/>
                          <a:pt x="101" y="321"/>
                          <a:pt x="101" y="321"/>
                        </a:cubicBezTo>
                        <a:cubicBezTo>
                          <a:pt x="109" y="309"/>
                          <a:pt x="112" y="300"/>
                          <a:pt x="112" y="291"/>
                        </a:cubicBezTo>
                        <a:cubicBezTo>
                          <a:pt x="112" y="291"/>
                          <a:pt x="112" y="291"/>
                          <a:pt x="112" y="291"/>
                        </a:cubicBezTo>
                        <a:cubicBezTo>
                          <a:pt x="112" y="282"/>
                          <a:pt x="109" y="274"/>
                          <a:pt x="104" y="264"/>
                        </a:cubicBezTo>
                        <a:cubicBezTo>
                          <a:pt x="104" y="264"/>
                          <a:pt x="104" y="264"/>
                          <a:pt x="104" y="264"/>
                        </a:cubicBezTo>
                        <a:cubicBezTo>
                          <a:pt x="99" y="254"/>
                          <a:pt x="91" y="243"/>
                          <a:pt x="81" y="233"/>
                        </a:cubicBezTo>
                        <a:cubicBezTo>
                          <a:pt x="81" y="233"/>
                          <a:pt x="81" y="233"/>
                          <a:pt x="81" y="233"/>
                        </a:cubicBezTo>
                        <a:cubicBezTo>
                          <a:pt x="63" y="211"/>
                          <a:pt x="39" y="189"/>
                          <a:pt x="21" y="164"/>
                        </a:cubicBezTo>
                        <a:cubicBezTo>
                          <a:pt x="21" y="164"/>
                          <a:pt x="21" y="164"/>
                          <a:pt x="21" y="164"/>
                        </a:cubicBezTo>
                        <a:cubicBezTo>
                          <a:pt x="9" y="148"/>
                          <a:pt x="0" y="129"/>
                          <a:pt x="0" y="107"/>
                        </a:cubicBezTo>
                        <a:cubicBezTo>
                          <a:pt x="0" y="107"/>
                          <a:pt x="0" y="107"/>
                          <a:pt x="0" y="107"/>
                        </a:cubicBezTo>
                        <a:cubicBezTo>
                          <a:pt x="0" y="89"/>
                          <a:pt x="7" y="70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4" y="37"/>
                          <a:pt x="55" y="21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93" y="0"/>
                          <a:pt x="105" y="3"/>
                          <a:pt x="110" y="13"/>
                        </a:cubicBezTo>
                        <a:cubicBezTo>
                          <a:pt x="110" y="13"/>
                          <a:pt x="110" y="13"/>
                          <a:pt x="110" y="13"/>
                        </a:cubicBezTo>
                        <a:cubicBezTo>
                          <a:pt x="116" y="22"/>
                          <a:pt x="112" y="35"/>
                          <a:pt x="103" y="40"/>
                        </a:cubicBezTo>
                        <a:cubicBezTo>
                          <a:pt x="103" y="40"/>
                          <a:pt x="103" y="40"/>
                          <a:pt x="103" y="40"/>
                        </a:cubicBezTo>
                        <a:cubicBezTo>
                          <a:pt x="77" y="55"/>
                          <a:pt x="61" y="68"/>
                          <a:pt x="52" y="79"/>
                        </a:cubicBezTo>
                        <a:cubicBezTo>
                          <a:pt x="52" y="79"/>
                          <a:pt x="52" y="79"/>
                          <a:pt x="52" y="79"/>
                        </a:cubicBezTo>
                        <a:cubicBezTo>
                          <a:pt x="42" y="91"/>
                          <a:pt x="40" y="99"/>
                          <a:pt x="40" y="107"/>
                        </a:cubicBezTo>
                        <a:cubicBezTo>
                          <a:pt x="40" y="107"/>
                          <a:pt x="40" y="107"/>
                          <a:pt x="40" y="107"/>
                        </a:cubicBezTo>
                        <a:cubicBezTo>
                          <a:pt x="40" y="114"/>
                          <a:pt x="42" y="122"/>
                          <a:pt x="48" y="131"/>
                        </a:cubicBezTo>
                        <a:cubicBezTo>
                          <a:pt x="48" y="131"/>
                          <a:pt x="48" y="131"/>
                          <a:pt x="48" y="131"/>
                        </a:cubicBezTo>
                        <a:cubicBezTo>
                          <a:pt x="53" y="141"/>
                          <a:pt x="61" y="151"/>
                          <a:pt x="70" y="162"/>
                        </a:cubicBezTo>
                        <a:cubicBezTo>
                          <a:pt x="70" y="162"/>
                          <a:pt x="70" y="162"/>
                          <a:pt x="70" y="162"/>
                        </a:cubicBezTo>
                        <a:cubicBezTo>
                          <a:pt x="89" y="183"/>
                          <a:pt x="113" y="205"/>
                          <a:pt x="131" y="231"/>
                        </a:cubicBezTo>
                        <a:cubicBezTo>
                          <a:pt x="131" y="231"/>
                          <a:pt x="131" y="231"/>
                          <a:pt x="131" y="231"/>
                        </a:cubicBezTo>
                        <a:cubicBezTo>
                          <a:pt x="143" y="248"/>
                          <a:pt x="152" y="268"/>
                          <a:pt x="152" y="291"/>
                        </a:cubicBezTo>
                        <a:cubicBezTo>
                          <a:pt x="152" y="291"/>
                          <a:pt x="152" y="291"/>
                          <a:pt x="152" y="291"/>
                        </a:cubicBezTo>
                        <a:cubicBezTo>
                          <a:pt x="152" y="308"/>
                          <a:pt x="146" y="327"/>
                          <a:pt x="134" y="344"/>
                        </a:cubicBezTo>
                        <a:cubicBezTo>
                          <a:pt x="134" y="344"/>
                          <a:pt x="134" y="344"/>
                          <a:pt x="134" y="344"/>
                        </a:cubicBezTo>
                        <a:cubicBezTo>
                          <a:pt x="121" y="361"/>
                          <a:pt x="103" y="378"/>
                          <a:pt x="77" y="395"/>
                        </a:cubicBezTo>
                        <a:cubicBezTo>
                          <a:pt x="77" y="395"/>
                          <a:pt x="77" y="395"/>
                          <a:pt x="77" y="395"/>
                        </a:cubicBezTo>
                        <a:cubicBezTo>
                          <a:pt x="74" y="397"/>
                          <a:pt x="70" y="398"/>
                          <a:pt x="66" y="398"/>
                        </a:cubicBezTo>
                        <a:cubicBezTo>
                          <a:pt x="66" y="398"/>
                          <a:pt x="66" y="398"/>
                          <a:pt x="66" y="398"/>
                        </a:cubicBezTo>
                        <a:cubicBezTo>
                          <a:pt x="60" y="398"/>
                          <a:pt x="53" y="395"/>
                          <a:pt x="49" y="389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9" name="Group 38"/>
                <p:cNvGrpSpPr>
                  <a:grpSpLocks noChangeAspect="1"/>
                </p:cNvGrpSpPr>
                <p:nvPr/>
              </p:nvGrpSpPr>
              <p:grpSpPr bwMode="auto">
                <a:xfrm>
                  <a:off x="3432" y="1356"/>
                  <a:ext cx="1029" cy="1584"/>
                  <a:chOff x="1707" y="1344"/>
                  <a:chExt cx="1029" cy="1584"/>
                </a:xfrm>
              </p:grpSpPr>
              <p:sp>
                <p:nvSpPr>
                  <p:cNvPr id="161" name="Freeform 39"/>
                  <p:cNvSpPr>
                    <a:spLocks noChangeAspect="1"/>
                  </p:cNvSpPr>
                  <p:nvPr/>
                </p:nvSpPr>
                <p:spPr bwMode="auto">
                  <a:xfrm>
                    <a:off x="1880" y="2536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2" name="Freeform 40"/>
                  <p:cNvSpPr>
                    <a:spLocks noChangeAspect="1"/>
                  </p:cNvSpPr>
                  <p:nvPr/>
                </p:nvSpPr>
                <p:spPr bwMode="auto">
                  <a:xfrm>
                    <a:off x="2158" y="2520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3" name="Freeform 41"/>
                  <p:cNvSpPr>
                    <a:spLocks noChangeAspect="1"/>
                  </p:cNvSpPr>
                  <p:nvPr/>
                </p:nvSpPr>
                <p:spPr bwMode="auto">
                  <a:xfrm>
                    <a:off x="2441" y="2066"/>
                    <a:ext cx="295" cy="328"/>
                  </a:xfrm>
                  <a:custGeom>
                    <a:avLst/>
                    <a:gdLst>
                      <a:gd name="T0" fmla="*/ 205 w 232"/>
                      <a:gd name="T1" fmla="*/ 258 h 258"/>
                      <a:gd name="T2" fmla="*/ 149 w 232"/>
                      <a:gd name="T3" fmla="*/ 230 h 258"/>
                      <a:gd name="T4" fmla="*/ 149 w 232"/>
                      <a:gd name="T5" fmla="*/ 230 h 258"/>
                      <a:gd name="T6" fmla="*/ 87 w 232"/>
                      <a:gd name="T7" fmla="*/ 179 h 258"/>
                      <a:gd name="T8" fmla="*/ 87 w 232"/>
                      <a:gd name="T9" fmla="*/ 179 h 258"/>
                      <a:gd name="T10" fmla="*/ 2 w 232"/>
                      <a:gd name="T11" fmla="*/ 24 h 258"/>
                      <a:gd name="T12" fmla="*/ 2 w 232"/>
                      <a:gd name="T13" fmla="*/ 24 h 258"/>
                      <a:gd name="T14" fmla="*/ 19 w 232"/>
                      <a:gd name="T15" fmla="*/ 1 h 258"/>
                      <a:gd name="T16" fmla="*/ 19 w 232"/>
                      <a:gd name="T17" fmla="*/ 1 h 258"/>
                      <a:gd name="T18" fmla="*/ 41 w 232"/>
                      <a:gd name="T19" fmla="*/ 19 h 258"/>
                      <a:gd name="T20" fmla="*/ 41 w 232"/>
                      <a:gd name="T21" fmla="*/ 19 h 258"/>
                      <a:gd name="T22" fmla="*/ 89 w 232"/>
                      <a:gd name="T23" fmla="*/ 121 h 258"/>
                      <a:gd name="T24" fmla="*/ 89 w 232"/>
                      <a:gd name="T25" fmla="*/ 121 h 258"/>
                      <a:gd name="T26" fmla="*/ 171 w 232"/>
                      <a:gd name="T27" fmla="*/ 197 h 258"/>
                      <a:gd name="T28" fmla="*/ 171 w 232"/>
                      <a:gd name="T29" fmla="*/ 197 h 258"/>
                      <a:gd name="T30" fmla="*/ 215 w 232"/>
                      <a:gd name="T31" fmla="*/ 219 h 258"/>
                      <a:gd name="T32" fmla="*/ 215 w 232"/>
                      <a:gd name="T33" fmla="*/ 219 h 258"/>
                      <a:gd name="T34" fmla="*/ 229 w 232"/>
                      <a:gd name="T35" fmla="*/ 244 h 258"/>
                      <a:gd name="T36" fmla="*/ 229 w 232"/>
                      <a:gd name="T37" fmla="*/ 244 h 258"/>
                      <a:gd name="T38" fmla="*/ 210 w 232"/>
                      <a:gd name="T39" fmla="*/ 258 h 258"/>
                      <a:gd name="T40" fmla="*/ 210 w 232"/>
                      <a:gd name="T41" fmla="*/ 258 h 258"/>
                      <a:gd name="T42" fmla="*/ 205 w 232"/>
                      <a:gd name="T43" fmla="*/ 258 h 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32" h="258">
                        <a:moveTo>
                          <a:pt x="205" y="258"/>
                        </a:moveTo>
                        <a:cubicBezTo>
                          <a:pt x="188" y="253"/>
                          <a:pt x="169" y="244"/>
                          <a:pt x="149" y="230"/>
                        </a:cubicBezTo>
                        <a:cubicBezTo>
                          <a:pt x="149" y="230"/>
                          <a:pt x="149" y="230"/>
                          <a:pt x="149" y="230"/>
                        </a:cubicBezTo>
                        <a:cubicBezTo>
                          <a:pt x="129" y="217"/>
                          <a:pt x="107" y="199"/>
                          <a:pt x="87" y="179"/>
                        </a:cubicBezTo>
                        <a:cubicBezTo>
                          <a:pt x="87" y="179"/>
                          <a:pt x="87" y="179"/>
                          <a:pt x="87" y="179"/>
                        </a:cubicBezTo>
                        <a:cubicBezTo>
                          <a:pt x="46" y="137"/>
                          <a:pt x="10" y="8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0" y="13"/>
                          <a:pt x="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30" y="0"/>
                          <a:pt x="40" y="8"/>
                          <a:pt x="41" y="19"/>
                        </a:cubicBezTo>
                        <a:cubicBezTo>
                          <a:pt x="41" y="19"/>
                          <a:pt x="41" y="19"/>
                          <a:pt x="41" y="19"/>
                        </a:cubicBezTo>
                        <a:cubicBezTo>
                          <a:pt x="46" y="54"/>
                          <a:pt x="64" y="89"/>
                          <a:pt x="89" y="121"/>
                        </a:cubicBezTo>
                        <a:cubicBezTo>
                          <a:pt x="89" y="121"/>
                          <a:pt x="89" y="121"/>
                          <a:pt x="89" y="121"/>
                        </a:cubicBezTo>
                        <a:cubicBezTo>
                          <a:pt x="113" y="152"/>
                          <a:pt x="144" y="179"/>
                          <a:pt x="171" y="197"/>
                        </a:cubicBezTo>
                        <a:cubicBezTo>
                          <a:pt x="171" y="197"/>
                          <a:pt x="171" y="197"/>
                          <a:pt x="171" y="197"/>
                        </a:cubicBezTo>
                        <a:cubicBezTo>
                          <a:pt x="189" y="209"/>
                          <a:pt x="205" y="216"/>
                          <a:pt x="215" y="219"/>
                        </a:cubicBezTo>
                        <a:cubicBezTo>
                          <a:pt x="215" y="219"/>
                          <a:pt x="215" y="219"/>
                          <a:pt x="215" y="219"/>
                        </a:cubicBezTo>
                        <a:cubicBezTo>
                          <a:pt x="226" y="222"/>
                          <a:pt x="232" y="233"/>
                          <a:pt x="229" y="244"/>
                        </a:cubicBezTo>
                        <a:cubicBezTo>
                          <a:pt x="229" y="244"/>
                          <a:pt x="229" y="244"/>
                          <a:pt x="229" y="244"/>
                        </a:cubicBezTo>
                        <a:cubicBezTo>
                          <a:pt x="227" y="253"/>
                          <a:pt x="219" y="258"/>
                          <a:pt x="210" y="258"/>
                        </a:cubicBezTo>
                        <a:cubicBezTo>
                          <a:pt x="210" y="258"/>
                          <a:pt x="210" y="258"/>
                          <a:pt x="210" y="258"/>
                        </a:cubicBezTo>
                        <a:cubicBezTo>
                          <a:pt x="208" y="258"/>
                          <a:pt x="207" y="258"/>
                          <a:pt x="205" y="258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64" name="Group 4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707" y="1710"/>
                    <a:ext cx="777" cy="851"/>
                    <a:chOff x="2309" y="1583"/>
                    <a:chExt cx="1446" cy="1583"/>
                  </a:xfrm>
                </p:grpSpPr>
                <p:sp>
                  <p:nvSpPr>
                    <p:cNvPr id="169" name="Freeform 43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595" y="1583"/>
                      <a:ext cx="1160" cy="1583"/>
                    </a:xfrm>
                    <a:custGeom>
                      <a:avLst/>
                      <a:gdLst>
                        <a:gd name="T0" fmla="*/ 0 w 491"/>
                        <a:gd name="T1" fmla="*/ 670 h 670"/>
                        <a:gd name="T2" fmla="*/ 370 w 491"/>
                        <a:gd name="T3" fmla="*/ 670 h 670"/>
                        <a:gd name="T4" fmla="*/ 491 w 491"/>
                        <a:gd name="T5" fmla="*/ 335 h 670"/>
                        <a:gd name="T6" fmla="*/ 370 w 491"/>
                        <a:gd name="T7" fmla="*/ 0 h 670"/>
                        <a:gd name="T8" fmla="*/ 0 w 491"/>
                        <a:gd name="T9" fmla="*/ 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91" h="670">
                          <a:moveTo>
                            <a:pt x="0" y="670"/>
                          </a:moveTo>
                          <a:cubicBezTo>
                            <a:pt x="370" y="670"/>
                            <a:pt x="370" y="670"/>
                            <a:pt x="370" y="670"/>
                          </a:cubicBezTo>
                          <a:cubicBezTo>
                            <a:pt x="437" y="670"/>
                            <a:pt x="491" y="520"/>
                            <a:pt x="491" y="335"/>
                          </a:cubicBezTo>
                          <a:cubicBezTo>
                            <a:pt x="491" y="150"/>
                            <a:pt x="437" y="0"/>
                            <a:pt x="370" y="0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</a:path>
                      </a:pathLst>
                    </a:custGeom>
                    <a:solidFill>
                      <a:srgbClr val="FFF5EE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0" name="Freeform 44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309" y="1583"/>
                      <a:ext cx="571" cy="1583"/>
                    </a:xfrm>
                    <a:custGeom>
                      <a:avLst/>
                      <a:gdLst>
                        <a:gd name="T0" fmla="*/ 121 w 242"/>
                        <a:gd name="T1" fmla="*/ 670 h 670"/>
                        <a:gd name="T2" fmla="*/ 242 w 242"/>
                        <a:gd name="T3" fmla="*/ 335 h 670"/>
                        <a:gd name="T4" fmla="*/ 121 w 242"/>
                        <a:gd name="T5" fmla="*/ 0 h 670"/>
                        <a:gd name="T6" fmla="*/ 0 w 242"/>
                        <a:gd name="T7" fmla="*/ 335 h 670"/>
                        <a:gd name="T8" fmla="*/ 0 w 242"/>
                        <a:gd name="T9" fmla="*/ 335 h 670"/>
                        <a:gd name="T10" fmla="*/ 121 w 242"/>
                        <a:gd name="T11" fmla="*/ 67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42" h="670">
                          <a:moveTo>
                            <a:pt x="121" y="670"/>
                          </a:moveTo>
                          <a:cubicBezTo>
                            <a:pt x="188" y="670"/>
                            <a:pt x="242" y="520"/>
                            <a:pt x="242" y="335"/>
                          </a:cubicBezTo>
                          <a:cubicBezTo>
                            <a:pt x="242" y="150"/>
                            <a:pt x="188" y="0"/>
                            <a:pt x="121" y="0"/>
                          </a:cubicBezTo>
                          <a:cubicBezTo>
                            <a:pt x="54" y="0"/>
                            <a:pt x="0" y="150"/>
                            <a:pt x="0" y="335"/>
                          </a:cubicBezTo>
                          <a:cubicBezTo>
                            <a:pt x="0" y="335"/>
                            <a:pt x="0" y="335"/>
                            <a:pt x="0" y="335"/>
                          </a:cubicBezTo>
                          <a:cubicBezTo>
                            <a:pt x="0" y="520"/>
                            <a:pt x="54" y="670"/>
                            <a:pt x="121" y="67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65" name="Freeform 45"/>
                  <p:cNvSpPr>
                    <a:spLocks noChangeAspect="1"/>
                  </p:cNvSpPr>
                  <p:nvPr/>
                </p:nvSpPr>
                <p:spPr bwMode="auto">
                  <a:xfrm>
                    <a:off x="1921" y="1358"/>
                    <a:ext cx="195" cy="508"/>
                  </a:xfrm>
                  <a:custGeom>
                    <a:avLst/>
                    <a:gdLst>
                      <a:gd name="T0" fmla="*/ 50 w 153"/>
                      <a:gd name="T1" fmla="*/ 390 h 399"/>
                      <a:gd name="T2" fmla="*/ 56 w 153"/>
                      <a:gd name="T3" fmla="*/ 362 h 399"/>
                      <a:gd name="T4" fmla="*/ 56 w 153"/>
                      <a:gd name="T5" fmla="*/ 362 h 399"/>
                      <a:gd name="T6" fmla="*/ 102 w 153"/>
                      <a:gd name="T7" fmla="*/ 321 h 399"/>
                      <a:gd name="T8" fmla="*/ 102 w 153"/>
                      <a:gd name="T9" fmla="*/ 321 h 399"/>
                      <a:gd name="T10" fmla="*/ 113 w 153"/>
                      <a:gd name="T11" fmla="*/ 291 h 399"/>
                      <a:gd name="T12" fmla="*/ 113 w 153"/>
                      <a:gd name="T13" fmla="*/ 291 h 399"/>
                      <a:gd name="T14" fmla="*/ 105 w 153"/>
                      <a:gd name="T15" fmla="*/ 264 h 399"/>
                      <a:gd name="T16" fmla="*/ 105 w 153"/>
                      <a:gd name="T17" fmla="*/ 264 h 399"/>
                      <a:gd name="T18" fmla="*/ 82 w 153"/>
                      <a:gd name="T19" fmla="*/ 233 h 399"/>
                      <a:gd name="T20" fmla="*/ 82 w 153"/>
                      <a:gd name="T21" fmla="*/ 233 h 399"/>
                      <a:gd name="T22" fmla="*/ 22 w 153"/>
                      <a:gd name="T23" fmla="*/ 165 h 399"/>
                      <a:gd name="T24" fmla="*/ 22 w 153"/>
                      <a:gd name="T25" fmla="*/ 165 h 399"/>
                      <a:gd name="T26" fmla="*/ 1 w 153"/>
                      <a:gd name="T27" fmla="*/ 107 h 399"/>
                      <a:gd name="T28" fmla="*/ 1 w 153"/>
                      <a:gd name="T29" fmla="*/ 107 h 399"/>
                      <a:gd name="T30" fmla="*/ 21 w 153"/>
                      <a:gd name="T31" fmla="*/ 54 h 399"/>
                      <a:gd name="T32" fmla="*/ 21 w 153"/>
                      <a:gd name="T33" fmla="*/ 54 h 399"/>
                      <a:gd name="T34" fmla="*/ 84 w 153"/>
                      <a:gd name="T35" fmla="*/ 6 h 399"/>
                      <a:gd name="T36" fmla="*/ 84 w 153"/>
                      <a:gd name="T37" fmla="*/ 6 h 399"/>
                      <a:gd name="T38" fmla="*/ 111 w 153"/>
                      <a:gd name="T39" fmla="*/ 13 h 399"/>
                      <a:gd name="T40" fmla="*/ 111 w 153"/>
                      <a:gd name="T41" fmla="*/ 13 h 399"/>
                      <a:gd name="T42" fmla="*/ 104 w 153"/>
                      <a:gd name="T43" fmla="*/ 41 h 399"/>
                      <a:gd name="T44" fmla="*/ 104 w 153"/>
                      <a:gd name="T45" fmla="*/ 41 h 399"/>
                      <a:gd name="T46" fmla="*/ 52 w 153"/>
                      <a:gd name="T47" fmla="*/ 80 h 399"/>
                      <a:gd name="T48" fmla="*/ 52 w 153"/>
                      <a:gd name="T49" fmla="*/ 80 h 399"/>
                      <a:gd name="T50" fmla="*/ 41 w 153"/>
                      <a:gd name="T51" fmla="*/ 107 h 399"/>
                      <a:gd name="T52" fmla="*/ 41 w 153"/>
                      <a:gd name="T53" fmla="*/ 107 h 399"/>
                      <a:gd name="T54" fmla="*/ 48 w 153"/>
                      <a:gd name="T55" fmla="*/ 132 h 399"/>
                      <a:gd name="T56" fmla="*/ 48 w 153"/>
                      <a:gd name="T57" fmla="*/ 132 h 399"/>
                      <a:gd name="T58" fmla="*/ 71 w 153"/>
                      <a:gd name="T59" fmla="*/ 162 h 399"/>
                      <a:gd name="T60" fmla="*/ 71 w 153"/>
                      <a:gd name="T61" fmla="*/ 162 h 399"/>
                      <a:gd name="T62" fmla="*/ 132 w 153"/>
                      <a:gd name="T63" fmla="*/ 232 h 399"/>
                      <a:gd name="T64" fmla="*/ 132 w 153"/>
                      <a:gd name="T65" fmla="*/ 232 h 399"/>
                      <a:gd name="T66" fmla="*/ 153 w 153"/>
                      <a:gd name="T67" fmla="*/ 291 h 399"/>
                      <a:gd name="T68" fmla="*/ 153 w 153"/>
                      <a:gd name="T69" fmla="*/ 291 h 399"/>
                      <a:gd name="T70" fmla="*/ 134 w 153"/>
                      <a:gd name="T71" fmla="*/ 345 h 399"/>
                      <a:gd name="T72" fmla="*/ 134 w 153"/>
                      <a:gd name="T73" fmla="*/ 345 h 399"/>
                      <a:gd name="T74" fmla="*/ 78 w 153"/>
                      <a:gd name="T75" fmla="*/ 396 h 399"/>
                      <a:gd name="T76" fmla="*/ 78 w 153"/>
                      <a:gd name="T77" fmla="*/ 396 h 399"/>
                      <a:gd name="T78" fmla="*/ 67 w 153"/>
                      <a:gd name="T79" fmla="*/ 399 h 399"/>
                      <a:gd name="T80" fmla="*/ 67 w 153"/>
                      <a:gd name="T81" fmla="*/ 399 h 399"/>
                      <a:gd name="T82" fmla="*/ 50 w 153"/>
                      <a:gd name="T83" fmla="*/ 390 h 3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3" h="399">
                        <a:moveTo>
                          <a:pt x="50" y="390"/>
                        </a:moveTo>
                        <a:cubicBezTo>
                          <a:pt x="44" y="381"/>
                          <a:pt x="46" y="368"/>
                          <a:pt x="56" y="362"/>
                        </a:cubicBezTo>
                        <a:cubicBezTo>
                          <a:pt x="56" y="362"/>
                          <a:pt x="56" y="362"/>
                          <a:pt x="56" y="362"/>
                        </a:cubicBezTo>
                        <a:cubicBezTo>
                          <a:pt x="79" y="347"/>
                          <a:pt x="93" y="333"/>
                          <a:pt x="102" y="321"/>
                        </a:cubicBezTo>
                        <a:cubicBezTo>
                          <a:pt x="102" y="321"/>
                          <a:pt x="102" y="321"/>
                          <a:pt x="102" y="321"/>
                        </a:cubicBezTo>
                        <a:cubicBezTo>
                          <a:pt x="110" y="309"/>
                          <a:pt x="113" y="300"/>
                          <a:pt x="113" y="291"/>
                        </a:cubicBezTo>
                        <a:cubicBezTo>
                          <a:pt x="113" y="291"/>
                          <a:pt x="113" y="291"/>
                          <a:pt x="113" y="291"/>
                        </a:cubicBezTo>
                        <a:cubicBezTo>
                          <a:pt x="113" y="283"/>
                          <a:pt x="110" y="274"/>
                          <a:pt x="105" y="264"/>
                        </a:cubicBezTo>
                        <a:cubicBezTo>
                          <a:pt x="105" y="264"/>
                          <a:pt x="105" y="264"/>
                          <a:pt x="105" y="264"/>
                        </a:cubicBezTo>
                        <a:cubicBezTo>
                          <a:pt x="100" y="254"/>
                          <a:pt x="92" y="244"/>
                          <a:pt x="82" y="233"/>
                        </a:cubicBezTo>
                        <a:cubicBezTo>
                          <a:pt x="82" y="233"/>
                          <a:pt x="82" y="233"/>
                          <a:pt x="82" y="233"/>
                        </a:cubicBezTo>
                        <a:cubicBezTo>
                          <a:pt x="64" y="212"/>
                          <a:pt x="39" y="190"/>
                          <a:pt x="22" y="165"/>
                        </a:cubicBezTo>
                        <a:cubicBezTo>
                          <a:pt x="22" y="165"/>
                          <a:pt x="22" y="165"/>
                          <a:pt x="22" y="165"/>
                        </a:cubicBezTo>
                        <a:cubicBezTo>
                          <a:pt x="10" y="148"/>
                          <a:pt x="1" y="129"/>
                          <a:pt x="1" y="107"/>
                        </a:cubicBezTo>
                        <a:cubicBezTo>
                          <a:pt x="1" y="107"/>
                          <a:pt x="1" y="107"/>
                          <a:pt x="1" y="107"/>
                        </a:cubicBezTo>
                        <a:cubicBezTo>
                          <a:pt x="0" y="89"/>
                          <a:pt x="8" y="71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5" y="38"/>
                          <a:pt x="55" y="22"/>
                          <a:pt x="84" y="6"/>
                        </a:cubicBezTo>
                        <a:cubicBezTo>
                          <a:pt x="84" y="6"/>
                          <a:pt x="84" y="6"/>
                          <a:pt x="84" y="6"/>
                        </a:cubicBezTo>
                        <a:cubicBezTo>
                          <a:pt x="93" y="0"/>
                          <a:pt x="106" y="4"/>
                          <a:pt x="111" y="13"/>
                        </a:cubicBezTo>
                        <a:cubicBezTo>
                          <a:pt x="111" y="13"/>
                          <a:pt x="111" y="13"/>
                          <a:pt x="111" y="13"/>
                        </a:cubicBezTo>
                        <a:cubicBezTo>
                          <a:pt x="117" y="23"/>
                          <a:pt x="113" y="35"/>
                          <a:pt x="104" y="41"/>
                        </a:cubicBezTo>
                        <a:cubicBezTo>
                          <a:pt x="104" y="41"/>
                          <a:pt x="104" y="41"/>
                          <a:pt x="104" y="41"/>
                        </a:cubicBezTo>
                        <a:cubicBezTo>
                          <a:pt x="78" y="55"/>
                          <a:pt x="62" y="69"/>
                          <a:pt x="52" y="80"/>
                        </a:cubicBezTo>
                        <a:cubicBezTo>
                          <a:pt x="52" y="80"/>
                          <a:pt x="52" y="80"/>
                          <a:pt x="52" y="80"/>
                        </a:cubicBezTo>
                        <a:cubicBezTo>
                          <a:pt x="43" y="91"/>
                          <a:pt x="41" y="99"/>
                          <a:pt x="41" y="107"/>
                        </a:cubicBezTo>
                        <a:cubicBezTo>
                          <a:pt x="41" y="107"/>
                          <a:pt x="41" y="107"/>
                          <a:pt x="41" y="107"/>
                        </a:cubicBezTo>
                        <a:cubicBezTo>
                          <a:pt x="41" y="115"/>
                          <a:pt x="43" y="123"/>
                          <a:pt x="48" y="132"/>
                        </a:cubicBezTo>
                        <a:cubicBezTo>
                          <a:pt x="48" y="132"/>
                          <a:pt x="48" y="132"/>
                          <a:pt x="48" y="132"/>
                        </a:cubicBezTo>
                        <a:cubicBezTo>
                          <a:pt x="54" y="141"/>
                          <a:pt x="62" y="152"/>
                          <a:pt x="71" y="162"/>
                        </a:cubicBezTo>
                        <a:cubicBezTo>
                          <a:pt x="71" y="162"/>
                          <a:pt x="71" y="162"/>
                          <a:pt x="71" y="162"/>
                        </a:cubicBezTo>
                        <a:cubicBezTo>
                          <a:pt x="90" y="183"/>
                          <a:pt x="114" y="206"/>
                          <a:pt x="132" y="232"/>
                        </a:cubicBezTo>
                        <a:cubicBezTo>
                          <a:pt x="132" y="232"/>
                          <a:pt x="132" y="232"/>
                          <a:pt x="132" y="232"/>
                        </a:cubicBezTo>
                        <a:cubicBezTo>
                          <a:pt x="144" y="249"/>
                          <a:pt x="153" y="269"/>
                          <a:pt x="153" y="291"/>
                        </a:cubicBezTo>
                        <a:cubicBezTo>
                          <a:pt x="153" y="291"/>
                          <a:pt x="153" y="291"/>
                          <a:pt x="153" y="291"/>
                        </a:cubicBezTo>
                        <a:cubicBezTo>
                          <a:pt x="153" y="309"/>
                          <a:pt x="147" y="327"/>
                          <a:pt x="134" y="345"/>
                        </a:cubicBezTo>
                        <a:cubicBezTo>
                          <a:pt x="134" y="345"/>
                          <a:pt x="134" y="345"/>
                          <a:pt x="134" y="345"/>
                        </a:cubicBezTo>
                        <a:cubicBezTo>
                          <a:pt x="122" y="362"/>
                          <a:pt x="103" y="379"/>
                          <a:pt x="78" y="396"/>
                        </a:cubicBezTo>
                        <a:cubicBezTo>
                          <a:pt x="78" y="396"/>
                          <a:pt x="78" y="396"/>
                          <a:pt x="78" y="396"/>
                        </a:cubicBezTo>
                        <a:cubicBezTo>
                          <a:pt x="74" y="398"/>
                          <a:pt x="71" y="399"/>
                          <a:pt x="67" y="399"/>
                        </a:cubicBezTo>
                        <a:cubicBezTo>
                          <a:pt x="67" y="399"/>
                          <a:pt x="67" y="399"/>
                          <a:pt x="67" y="399"/>
                        </a:cubicBezTo>
                        <a:cubicBezTo>
                          <a:pt x="60" y="399"/>
                          <a:pt x="54" y="396"/>
                          <a:pt x="50" y="39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6" name="Freeform 46"/>
                  <p:cNvSpPr>
                    <a:spLocks noChangeAspect="1"/>
                  </p:cNvSpPr>
                  <p:nvPr/>
                </p:nvSpPr>
                <p:spPr bwMode="auto">
                  <a:xfrm>
                    <a:off x="1967" y="1702"/>
                    <a:ext cx="284" cy="888"/>
                  </a:xfrm>
                  <a:custGeom>
                    <a:avLst/>
                    <a:gdLst>
                      <a:gd name="T0" fmla="*/ 4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1 w 223"/>
                      <a:gd name="T11" fmla="*/ 504 h 698"/>
                      <a:gd name="T12" fmla="*/ 131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3 w 223"/>
                      <a:gd name="T19" fmla="*/ 36 h 698"/>
                      <a:gd name="T20" fmla="*/ 123 w 223"/>
                      <a:gd name="T21" fmla="*/ 36 h 698"/>
                      <a:gd name="T22" fmla="*/ 125 w 223"/>
                      <a:gd name="T23" fmla="*/ 8 h 698"/>
                      <a:gd name="T24" fmla="*/ 125 w 223"/>
                      <a:gd name="T25" fmla="*/ 8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4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4" y="686"/>
                        </a:moveTo>
                        <a:cubicBezTo>
                          <a:pt x="0" y="676"/>
                          <a:pt x="4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5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1" y="504"/>
                        </a:cubicBezTo>
                        <a:cubicBezTo>
                          <a:pt x="131" y="504"/>
                          <a:pt x="131" y="504"/>
                          <a:pt x="131" y="504"/>
                        </a:cubicBezTo>
                        <a:cubicBezTo>
                          <a:pt x="163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3" y="80"/>
                          <a:pt x="123" y="36"/>
                        </a:cubicBezTo>
                        <a:cubicBezTo>
                          <a:pt x="123" y="36"/>
                          <a:pt x="123" y="36"/>
                          <a:pt x="123" y="36"/>
                        </a:cubicBezTo>
                        <a:cubicBezTo>
                          <a:pt x="116" y="28"/>
                          <a:pt x="116" y="15"/>
                          <a:pt x="125" y="8"/>
                        </a:cubicBezTo>
                        <a:cubicBezTo>
                          <a:pt x="125" y="8"/>
                          <a:pt x="125" y="8"/>
                          <a:pt x="125" y="8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3" y="66"/>
                          <a:pt x="222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2" y="382"/>
                          <a:pt x="177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0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8" y="698"/>
                          <a:pt x="25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5" y="698"/>
                          <a:pt x="8" y="694"/>
                          <a:pt x="4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7" name="Freeform 47"/>
                  <p:cNvSpPr>
                    <a:spLocks noChangeAspect="1"/>
                  </p:cNvSpPr>
                  <p:nvPr/>
                </p:nvSpPr>
                <p:spPr bwMode="auto">
                  <a:xfrm>
                    <a:off x="2116" y="1709"/>
                    <a:ext cx="284" cy="888"/>
                  </a:xfrm>
                  <a:custGeom>
                    <a:avLst/>
                    <a:gdLst>
                      <a:gd name="T0" fmla="*/ 5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2 w 223"/>
                      <a:gd name="T11" fmla="*/ 504 h 698"/>
                      <a:gd name="T12" fmla="*/ 132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4 w 223"/>
                      <a:gd name="T19" fmla="*/ 36 h 698"/>
                      <a:gd name="T20" fmla="*/ 124 w 223"/>
                      <a:gd name="T21" fmla="*/ 36 h 698"/>
                      <a:gd name="T22" fmla="*/ 125 w 223"/>
                      <a:gd name="T23" fmla="*/ 7 h 698"/>
                      <a:gd name="T24" fmla="*/ 125 w 223"/>
                      <a:gd name="T25" fmla="*/ 7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5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5" y="686"/>
                        </a:moveTo>
                        <a:cubicBezTo>
                          <a:pt x="0" y="676"/>
                          <a:pt x="5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6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2" y="504"/>
                        </a:cubicBezTo>
                        <a:cubicBezTo>
                          <a:pt x="132" y="504"/>
                          <a:pt x="132" y="504"/>
                          <a:pt x="132" y="504"/>
                        </a:cubicBezTo>
                        <a:cubicBezTo>
                          <a:pt x="164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4" y="80"/>
                          <a:pt x="124" y="36"/>
                        </a:cubicBezTo>
                        <a:cubicBezTo>
                          <a:pt x="124" y="36"/>
                          <a:pt x="124" y="36"/>
                          <a:pt x="124" y="36"/>
                        </a:cubicBezTo>
                        <a:cubicBezTo>
                          <a:pt x="116" y="27"/>
                          <a:pt x="117" y="15"/>
                          <a:pt x="125" y="7"/>
                        </a:cubicBezTo>
                        <a:cubicBezTo>
                          <a:pt x="125" y="7"/>
                          <a:pt x="125" y="7"/>
                          <a:pt x="125" y="7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4" y="65"/>
                          <a:pt x="223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3" y="382"/>
                          <a:pt x="178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1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9" y="697"/>
                          <a:pt x="26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6" y="698"/>
                          <a:pt x="8" y="693"/>
                          <a:pt x="5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8" name="Freeform 48"/>
                  <p:cNvSpPr>
                    <a:spLocks noChangeAspect="1"/>
                  </p:cNvSpPr>
                  <p:nvPr/>
                </p:nvSpPr>
                <p:spPr bwMode="auto">
                  <a:xfrm>
                    <a:off x="2197" y="1344"/>
                    <a:ext cx="193" cy="506"/>
                  </a:xfrm>
                  <a:custGeom>
                    <a:avLst/>
                    <a:gdLst>
                      <a:gd name="T0" fmla="*/ 49 w 152"/>
                      <a:gd name="T1" fmla="*/ 389 h 398"/>
                      <a:gd name="T2" fmla="*/ 55 w 152"/>
                      <a:gd name="T3" fmla="*/ 362 h 398"/>
                      <a:gd name="T4" fmla="*/ 55 w 152"/>
                      <a:gd name="T5" fmla="*/ 362 h 398"/>
                      <a:gd name="T6" fmla="*/ 101 w 152"/>
                      <a:gd name="T7" fmla="*/ 321 h 398"/>
                      <a:gd name="T8" fmla="*/ 101 w 152"/>
                      <a:gd name="T9" fmla="*/ 321 h 398"/>
                      <a:gd name="T10" fmla="*/ 112 w 152"/>
                      <a:gd name="T11" fmla="*/ 291 h 398"/>
                      <a:gd name="T12" fmla="*/ 112 w 152"/>
                      <a:gd name="T13" fmla="*/ 291 h 398"/>
                      <a:gd name="T14" fmla="*/ 104 w 152"/>
                      <a:gd name="T15" fmla="*/ 264 h 398"/>
                      <a:gd name="T16" fmla="*/ 104 w 152"/>
                      <a:gd name="T17" fmla="*/ 264 h 398"/>
                      <a:gd name="T18" fmla="*/ 81 w 152"/>
                      <a:gd name="T19" fmla="*/ 233 h 398"/>
                      <a:gd name="T20" fmla="*/ 81 w 152"/>
                      <a:gd name="T21" fmla="*/ 233 h 398"/>
                      <a:gd name="T22" fmla="*/ 21 w 152"/>
                      <a:gd name="T23" fmla="*/ 164 h 398"/>
                      <a:gd name="T24" fmla="*/ 21 w 152"/>
                      <a:gd name="T25" fmla="*/ 164 h 398"/>
                      <a:gd name="T26" fmla="*/ 0 w 152"/>
                      <a:gd name="T27" fmla="*/ 107 h 398"/>
                      <a:gd name="T28" fmla="*/ 0 w 152"/>
                      <a:gd name="T29" fmla="*/ 107 h 398"/>
                      <a:gd name="T30" fmla="*/ 21 w 152"/>
                      <a:gd name="T31" fmla="*/ 54 h 398"/>
                      <a:gd name="T32" fmla="*/ 21 w 152"/>
                      <a:gd name="T33" fmla="*/ 54 h 398"/>
                      <a:gd name="T34" fmla="*/ 83 w 152"/>
                      <a:gd name="T35" fmla="*/ 5 h 398"/>
                      <a:gd name="T36" fmla="*/ 83 w 152"/>
                      <a:gd name="T37" fmla="*/ 5 h 398"/>
                      <a:gd name="T38" fmla="*/ 83 w 152"/>
                      <a:gd name="T39" fmla="*/ 5 h 398"/>
                      <a:gd name="T40" fmla="*/ 110 w 152"/>
                      <a:gd name="T41" fmla="*/ 13 h 398"/>
                      <a:gd name="T42" fmla="*/ 110 w 152"/>
                      <a:gd name="T43" fmla="*/ 13 h 398"/>
                      <a:gd name="T44" fmla="*/ 103 w 152"/>
                      <a:gd name="T45" fmla="*/ 40 h 398"/>
                      <a:gd name="T46" fmla="*/ 103 w 152"/>
                      <a:gd name="T47" fmla="*/ 40 h 398"/>
                      <a:gd name="T48" fmla="*/ 52 w 152"/>
                      <a:gd name="T49" fmla="*/ 79 h 398"/>
                      <a:gd name="T50" fmla="*/ 52 w 152"/>
                      <a:gd name="T51" fmla="*/ 79 h 398"/>
                      <a:gd name="T52" fmla="*/ 40 w 152"/>
                      <a:gd name="T53" fmla="*/ 107 h 398"/>
                      <a:gd name="T54" fmla="*/ 40 w 152"/>
                      <a:gd name="T55" fmla="*/ 107 h 398"/>
                      <a:gd name="T56" fmla="*/ 48 w 152"/>
                      <a:gd name="T57" fmla="*/ 131 h 398"/>
                      <a:gd name="T58" fmla="*/ 48 w 152"/>
                      <a:gd name="T59" fmla="*/ 131 h 398"/>
                      <a:gd name="T60" fmla="*/ 70 w 152"/>
                      <a:gd name="T61" fmla="*/ 162 h 398"/>
                      <a:gd name="T62" fmla="*/ 70 w 152"/>
                      <a:gd name="T63" fmla="*/ 162 h 398"/>
                      <a:gd name="T64" fmla="*/ 131 w 152"/>
                      <a:gd name="T65" fmla="*/ 231 h 398"/>
                      <a:gd name="T66" fmla="*/ 131 w 152"/>
                      <a:gd name="T67" fmla="*/ 231 h 398"/>
                      <a:gd name="T68" fmla="*/ 152 w 152"/>
                      <a:gd name="T69" fmla="*/ 291 h 398"/>
                      <a:gd name="T70" fmla="*/ 152 w 152"/>
                      <a:gd name="T71" fmla="*/ 291 h 398"/>
                      <a:gd name="T72" fmla="*/ 134 w 152"/>
                      <a:gd name="T73" fmla="*/ 344 h 398"/>
                      <a:gd name="T74" fmla="*/ 134 w 152"/>
                      <a:gd name="T75" fmla="*/ 344 h 398"/>
                      <a:gd name="T76" fmla="*/ 77 w 152"/>
                      <a:gd name="T77" fmla="*/ 395 h 398"/>
                      <a:gd name="T78" fmla="*/ 77 w 152"/>
                      <a:gd name="T79" fmla="*/ 395 h 398"/>
                      <a:gd name="T80" fmla="*/ 66 w 152"/>
                      <a:gd name="T81" fmla="*/ 398 h 398"/>
                      <a:gd name="T82" fmla="*/ 66 w 152"/>
                      <a:gd name="T83" fmla="*/ 398 h 398"/>
                      <a:gd name="T84" fmla="*/ 49 w 152"/>
                      <a:gd name="T85" fmla="*/ 389 h 3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52" h="398">
                        <a:moveTo>
                          <a:pt x="49" y="389"/>
                        </a:moveTo>
                        <a:cubicBezTo>
                          <a:pt x="43" y="380"/>
                          <a:pt x="46" y="368"/>
                          <a:pt x="55" y="362"/>
                        </a:cubicBezTo>
                        <a:cubicBezTo>
                          <a:pt x="55" y="362"/>
                          <a:pt x="55" y="362"/>
                          <a:pt x="55" y="362"/>
                        </a:cubicBezTo>
                        <a:cubicBezTo>
                          <a:pt x="78" y="346"/>
                          <a:pt x="93" y="333"/>
                          <a:pt x="101" y="321"/>
                        </a:cubicBezTo>
                        <a:cubicBezTo>
                          <a:pt x="101" y="321"/>
                          <a:pt x="101" y="321"/>
                          <a:pt x="101" y="321"/>
                        </a:cubicBezTo>
                        <a:cubicBezTo>
                          <a:pt x="109" y="309"/>
                          <a:pt x="112" y="300"/>
                          <a:pt x="112" y="291"/>
                        </a:cubicBezTo>
                        <a:cubicBezTo>
                          <a:pt x="112" y="291"/>
                          <a:pt x="112" y="291"/>
                          <a:pt x="112" y="291"/>
                        </a:cubicBezTo>
                        <a:cubicBezTo>
                          <a:pt x="112" y="282"/>
                          <a:pt x="109" y="274"/>
                          <a:pt x="104" y="264"/>
                        </a:cubicBezTo>
                        <a:cubicBezTo>
                          <a:pt x="104" y="264"/>
                          <a:pt x="104" y="264"/>
                          <a:pt x="104" y="264"/>
                        </a:cubicBezTo>
                        <a:cubicBezTo>
                          <a:pt x="99" y="254"/>
                          <a:pt x="91" y="243"/>
                          <a:pt x="81" y="233"/>
                        </a:cubicBezTo>
                        <a:cubicBezTo>
                          <a:pt x="81" y="233"/>
                          <a:pt x="81" y="233"/>
                          <a:pt x="81" y="233"/>
                        </a:cubicBezTo>
                        <a:cubicBezTo>
                          <a:pt x="63" y="211"/>
                          <a:pt x="39" y="189"/>
                          <a:pt x="21" y="164"/>
                        </a:cubicBezTo>
                        <a:cubicBezTo>
                          <a:pt x="21" y="164"/>
                          <a:pt x="21" y="164"/>
                          <a:pt x="21" y="164"/>
                        </a:cubicBezTo>
                        <a:cubicBezTo>
                          <a:pt x="9" y="148"/>
                          <a:pt x="0" y="129"/>
                          <a:pt x="0" y="107"/>
                        </a:cubicBezTo>
                        <a:cubicBezTo>
                          <a:pt x="0" y="107"/>
                          <a:pt x="0" y="107"/>
                          <a:pt x="0" y="107"/>
                        </a:cubicBezTo>
                        <a:cubicBezTo>
                          <a:pt x="0" y="89"/>
                          <a:pt x="7" y="70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4" y="37"/>
                          <a:pt x="55" y="21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93" y="0"/>
                          <a:pt x="105" y="3"/>
                          <a:pt x="110" y="13"/>
                        </a:cubicBezTo>
                        <a:cubicBezTo>
                          <a:pt x="110" y="13"/>
                          <a:pt x="110" y="13"/>
                          <a:pt x="110" y="13"/>
                        </a:cubicBezTo>
                        <a:cubicBezTo>
                          <a:pt x="116" y="22"/>
                          <a:pt x="112" y="35"/>
                          <a:pt x="103" y="40"/>
                        </a:cubicBezTo>
                        <a:cubicBezTo>
                          <a:pt x="103" y="40"/>
                          <a:pt x="103" y="40"/>
                          <a:pt x="103" y="40"/>
                        </a:cubicBezTo>
                        <a:cubicBezTo>
                          <a:pt x="77" y="55"/>
                          <a:pt x="61" y="68"/>
                          <a:pt x="52" y="79"/>
                        </a:cubicBezTo>
                        <a:cubicBezTo>
                          <a:pt x="52" y="79"/>
                          <a:pt x="52" y="79"/>
                          <a:pt x="52" y="79"/>
                        </a:cubicBezTo>
                        <a:cubicBezTo>
                          <a:pt x="42" y="91"/>
                          <a:pt x="40" y="99"/>
                          <a:pt x="40" y="107"/>
                        </a:cubicBezTo>
                        <a:cubicBezTo>
                          <a:pt x="40" y="107"/>
                          <a:pt x="40" y="107"/>
                          <a:pt x="40" y="107"/>
                        </a:cubicBezTo>
                        <a:cubicBezTo>
                          <a:pt x="40" y="114"/>
                          <a:pt x="42" y="122"/>
                          <a:pt x="48" y="131"/>
                        </a:cubicBezTo>
                        <a:cubicBezTo>
                          <a:pt x="48" y="131"/>
                          <a:pt x="48" y="131"/>
                          <a:pt x="48" y="131"/>
                        </a:cubicBezTo>
                        <a:cubicBezTo>
                          <a:pt x="53" y="141"/>
                          <a:pt x="61" y="151"/>
                          <a:pt x="70" y="162"/>
                        </a:cubicBezTo>
                        <a:cubicBezTo>
                          <a:pt x="70" y="162"/>
                          <a:pt x="70" y="162"/>
                          <a:pt x="70" y="162"/>
                        </a:cubicBezTo>
                        <a:cubicBezTo>
                          <a:pt x="89" y="183"/>
                          <a:pt x="113" y="205"/>
                          <a:pt x="131" y="231"/>
                        </a:cubicBezTo>
                        <a:cubicBezTo>
                          <a:pt x="131" y="231"/>
                          <a:pt x="131" y="231"/>
                          <a:pt x="131" y="231"/>
                        </a:cubicBezTo>
                        <a:cubicBezTo>
                          <a:pt x="143" y="248"/>
                          <a:pt x="152" y="268"/>
                          <a:pt x="152" y="291"/>
                        </a:cubicBezTo>
                        <a:cubicBezTo>
                          <a:pt x="152" y="291"/>
                          <a:pt x="152" y="291"/>
                          <a:pt x="152" y="291"/>
                        </a:cubicBezTo>
                        <a:cubicBezTo>
                          <a:pt x="152" y="308"/>
                          <a:pt x="146" y="327"/>
                          <a:pt x="134" y="344"/>
                        </a:cubicBezTo>
                        <a:cubicBezTo>
                          <a:pt x="134" y="344"/>
                          <a:pt x="134" y="344"/>
                          <a:pt x="134" y="344"/>
                        </a:cubicBezTo>
                        <a:cubicBezTo>
                          <a:pt x="121" y="361"/>
                          <a:pt x="103" y="378"/>
                          <a:pt x="77" y="395"/>
                        </a:cubicBezTo>
                        <a:cubicBezTo>
                          <a:pt x="77" y="395"/>
                          <a:pt x="77" y="395"/>
                          <a:pt x="77" y="395"/>
                        </a:cubicBezTo>
                        <a:cubicBezTo>
                          <a:pt x="74" y="397"/>
                          <a:pt x="70" y="398"/>
                          <a:pt x="66" y="398"/>
                        </a:cubicBezTo>
                        <a:cubicBezTo>
                          <a:pt x="66" y="398"/>
                          <a:pt x="66" y="398"/>
                          <a:pt x="66" y="398"/>
                        </a:cubicBezTo>
                        <a:cubicBezTo>
                          <a:pt x="60" y="398"/>
                          <a:pt x="53" y="395"/>
                          <a:pt x="49" y="389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50" name="Group 49"/>
                <p:cNvGrpSpPr>
                  <a:grpSpLocks noChangeAspect="1"/>
                </p:cNvGrpSpPr>
                <p:nvPr/>
              </p:nvGrpSpPr>
              <p:grpSpPr bwMode="auto">
                <a:xfrm>
                  <a:off x="4395" y="1356"/>
                  <a:ext cx="1029" cy="1584"/>
                  <a:chOff x="1707" y="1344"/>
                  <a:chExt cx="1029" cy="1584"/>
                </a:xfrm>
              </p:grpSpPr>
              <p:sp>
                <p:nvSpPr>
                  <p:cNvPr id="151" name="Freeform 50"/>
                  <p:cNvSpPr>
                    <a:spLocks noChangeAspect="1"/>
                  </p:cNvSpPr>
                  <p:nvPr/>
                </p:nvSpPr>
                <p:spPr bwMode="auto">
                  <a:xfrm>
                    <a:off x="1880" y="2536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2" name="Freeform 51"/>
                  <p:cNvSpPr>
                    <a:spLocks noChangeAspect="1"/>
                  </p:cNvSpPr>
                  <p:nvPr/>
                </p:nvSpPr>
                <p:spPr bwMode="auto">
                  <a:xfrm>
                    <a:off x="2158" y="2520"/>
                    <a:ext cx="188" cy="392"/>
                  </a:xfrm>
                  <a:custGeom>
                    <a:avLst/>
                    <a:gdLst>
                      <a:gd name="T0" fmla="*/ 70 w 148"/>
                      <a:gd name="T1" fmla="*/ 303 h 308"/>
                      <a:gd name="T2" fmla="*/ 17 w 148"/>
                      <a:gd name="T3" fmla="*/ 247 h 308"/>
                      <a:gd name="T4" fmla="*/ 17 w 148"/>
                      <a:gd name="T5" fmla="*/ 247 h 308"/>
                      <a:gd name="T6" fmla="*/ 0 w 148"/>
                      <a:gd name="T7" fmla="*/ 193 h 308"/>
                      <a:gd name="T8" fmla="*/ 0 w 148"/>
                      <a:gd name="T9" fmla="*/ 193 h 308"/>
                      <a:gd name="T10" fmla="*/ 32 w 148"/>
                      <a:gd name="T11" fmla="*/ 122 h 308"/>
                      <a:gd name="T12" fmla="*/ 32 w 148"/>
                      <a:gd name="T13" fmla="*/ 122 h 308"/>
                      <a:gd name="T14" fmla="*/ 85 w 148"/>
                      <a:gd name="T15" fmla="*/ 73 h 308"/>
                      <a:gd name="T16" fmla="*/ 85 w 148"/>
                      <a:gd name="T17" fmla="*/ 73 h 308"/>
                      <a:gd name="T18" fmla="*/ 106 w 148"/>
                      <a:gd name="T19" fmla="*/ 50 h 308"/>
                      <a:gd name="T20" fmla="*/ 106 w 148"/>
                      <a:gd name="T21" fmla="*/ 50 h 308"/>
                      <a:gd name="T22" fmla="*/ 108 w 148"/>
                      <a:gd name="T23" fmla="*/ 42 h 308"/>
                      <a:gd name="T24" fmla="*/ 108 w 148"/>
                      <a:gd name="T25" fmla="*/ 42 h 308"/>
                      <a:gd name="T26" fmla="*/ 105 w 148"/>
                      <a:gd name="T27" fmla="*/ 34 h 308"/>
                      <a:gd name="T28" fmla="*/ 105 w 148"/>
                      <a:gd name="T29" fmla="*/ 34 h 308"/>
                      <a:gd name="T30" fmla="*/ 105 w 148"/>
                      <a:gd name="T31" fmla="*/ 34 h 308"/>
                      <a:gd name="T32" fmla="*/ 109 w 148"/>
                      <a:gd name="T33" fmla="*/ 6 h 308"/>
                      <a:gd name="T34" fmla="*/ 109 w 148"/>
                      <a:gd name="T35" fmla="*/ 6 h 308"/>
                      <a:gd name="T36" fmla="*/ 137 w 148"/>
                      <a:gd name="T37" fmla="*/ 10 h 308"/>
                      <a:gd name="T38" fmla="*/ 137 w 148"/>
                      <a:gd name="T39" fmla="*/ 10 h 308"/>
                      <a:gd name="T40" fmla="*/ 148 w 148"/>
                      <a:gd name="T41" fmla="*/ 42 h 308"/>
                      <a:gd name="T42" fmla="*/ 148 w 148"/>
                      <a:gd name="T43" fmla="*/ 42 h 308"/>
                      <a:gd name="T44" fmla="*/ 134 w 148"/>
                      <a:gd name="T45" fmla="*/ 79 h 308"/>
                      <a:gd name="T46" fmla="*/ 134 w 148"/>
                      <a:gd name="T47" fmla="*/ 79 h 308"/>
                      <a:gd name="T48" fmla="*/ 107 w 148"/>
                      <a:gd name="T49" fmla="*/ 107 h 308"/>
                      <a:gd name="T50" fmla="*/ 107 w 148"/>
                      <a:gd name="T51" fmla="*/ 107 h 308"/>
                      <a:gd name="T52" fmla="*/ 53 w 148"/>
                      <a:gd name="T53" fmla="*/ 160 h 308"/>
                      <a:gd name="T54" fmla="*/ 53 w 148"/>
                      <a:gd name="T55" fmla="*/ 160 h 308"/>
                      <a:gd name="T56" fmla="*/ 40 w 148"/>
                      <a:gd name="T57" fmla="*/ 193 h 308"/>
                      <a:gd name="T58" fmla="*/ 40 w 148"/>
                      <a:gd name="T59" fmla="*/ 193 h 308"/>
                      <a:gd name="T60" fmla="*/ 51 w 148"/>
                      <a:gd name="T61" fmla="*/ 226 h 308"/>
                      <a:gd name="T62" fmla="*/ 51 w 148"/>
                      <a:gd name="T63" fmla="*/ 226 h 308"/>
                      <a:gd name="T64" fmla="*/ 95 w 148"/>
                      <a:gd name="T65" fmla="*/ 272 h 308"/>
                      <a:gd name="T66" fmla="*/ 95 w 148"/>
                      <a:gd name="T67" fmla="*/ 272 h 308"/>
                      <a:gd name="T68" fmla="*/ 98 w 148"/>
                      <a:gd name="T69" fmla="*/ 300 h 308"/>
                      <a:gd name="T70" fmla="*/ 98 w 148"/>
                      <a:gd name="T71" fmla="*/ 300 h 308"/>
                      <a:gd name="T72" fmla="*/ 82 w 148"/>
                      <a:gd name="T73" fmla="*/ 308 h 308"/>
                      <a:gd name="T74" fmla="*/ 82 w 148"/>
                      <a:gd name="T75" fmla="*/ 308 h 308"/>
                      <a:gd name="T76" fmla="*/ 70 w 148"/>
                      <a:gd name="T77" fmla="*/ 303 h 3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48" h="308">
                        <a:moveTo>
                          <a:pt x="70" y="303"/>
                        </a:moveTo>
                        <a:cubicBezTo>
                          <a:pt x="46" y="284"/>
                          <a:pt x="28" y="265"/>
                          <a:pt x="17" y="247"/>
                        </a:cubicBezTo>
                        <a:cubicBezTo>
                          <a:pt x="17" y="247"/>
                          <a:pt x="17" y="247"/>
                          <a:pt x="17" y="247"/>
                        </a:cubicBezTo>
                        <a:cubicBezTo>
                          <a:pt x="5" y="229"/>
                          <a:pt x="0" y="211"/>
                          <a:pt x="0" y="193"/>
                        </a:cubicBezTo>
                        <a:cubicBezTo>
                          <a:pt x="0" y="193"/>
                          <a:pt x="0" y="193"/>
                          <a:pt x="0" y="193"/>
                        </a:cubicBezTo>
                        <a:cubicBezTo>
                          <a:pt x="0" y="164"/>
                          <a:pt x="15" y="140"/>
                          <a:pt x="32" y="122"/>
                        </a:cubicBezTo>
                        <a:cubicBezTo>
                          <a:pt x="32" y="122"/>
                          <a:pt x="32" y="122"/>
                          <a:pt x="32" y="122"/>
                        </a:cubicBezTo>
                        <a:cubicBezTo>
                          <a:pt x="50" y="103"/>
                          <a:pt x="70" y="87"/>
                          <a:pt x="85" y="73"/>
                        </a:cubicBezTo>
                        <a:cubicBezTo>
                          <a:pt x="85" y="73"/>
                          <a:pt x="85" y="73"/>
                          <a:pt x="85" y="73"/>
                        </a:cubicBezTo>
                        <a:cubicBezTo>
                          <a:pt x="95" y="64"/>
                          <a:pt x="103" y="55"/>
                          <a:pt x="106" y="50"/>
                        </a:cubicBezTo>
                        <a:cubicBezTo>
                          <a:pt x="106" y="50"/>
                          <a:pt x="106" y="50"/>
                          <a:pt x="106" y="50"/>
                        </a:cubicBezTo>
                        <a:cubicBezTo>
                          <a:pt x="108" y="46"/>
                          <a:pt x="108" y="44"/>
                          <a:pt x="108" y="42"/>
                        </a:cubicBezTo>
                        <a:cubicBezTo>
                          <a:pt x="108" y="42"/>
                          <a:pt x="108" y="42"/>
                          <a:pt x="108" y="42"/>
                        </a:cubicBezTo>
                        <a:cubicBezTo>
                          <a:pt x="108" y="41"/>
                          <a:pt x="108" y="39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105" y="34"/>
                          <a:pt x="105" y="34"/>
                          <a:pt x="105" y="34"/>
                        </a:cubicBezTo>
                        <a:cubicBezTo>
                          <a:pt x="98" y="26"/>
                          <a:pt x="100" y="13"/>
                          <a:pt x="109" y="6"/>
                        </a:cubicBezTo>
                        <a:cubicBezTo>
                          <a:pt x="109" y="6"/>
                          <a:pt x="109" y="6"/>
                          <a:pt x="109" y="6"/>
                        </a:cubicBezTo>
                        <a:cubicBezTo>
                          <a:pt x="117" y="0"/>
                          <a:pt x="130" y="1"/>
                          <a:pt x="137" y="10"/>
                        </a:cubicBezTo>
                        <a:cubicBezTo>
                          <a:pt x="137" y="10"/>
                          <a:pt x="137" y="10"/>
                          <a:pt x="137" y="10"/>
                        </a:cubicBezTo>
                        <a:cubicBezTo>
                          <a:pt x="144" y="20"/>
                          <a:pt x="148" y="31"/>
                          <a:pt x="148" y="42"/>
                        </a:cubicBezTo>
                        <a:cubicBezTo>
                          <a:pt x="148" y="42"/>
                          <a:pt x="148" y="42"/>
                          <a:pt x="148" y="42"/>
                        </a:cubicBezTo>
                        <a:cubicBezTo>
                          <a:pt x="148" y="57"/>
                          <a:pt x="142" y="69"/>
                          <a:pt x="134" y="79"/>
                        </a:cubicBezTo>
                        <a:cubicBezTo>
                          <a:pt x="134" y="79"/>
                          <a:pt x="134" y="79"/>
                          <a:pt x="134" y="79"/>
                        </a:cubicBezTo>
                        <a:cubicBezTo>
                          <a:pt x="127" y="89"/>
                          <a:pt x="117" y="98"/>
                          <a:pt x="107" y="107"/>
                        </a:cubicBezTo>
                        <a:cubicBezTo>
                          <a:pt x="107" y="107"/>
                          <a:pt x="107" y="107"/>
                          <a:pt x="107" y="107"/>
                        </a:cubicBezTo>
                        <a:cubicBezTo>
                          <a:pt x="88" y="125"/>
                          <a:pt x="66" y="142"/>
                          <a:pt x="53" y="160"/>
                        </a:cubicBezTo>
                        <a:cubicBezTo>
                          <a:pt x="53" y="160"/>
                          <a:pt x="53" y="160"/>
                          <a:pt x="53" y="160"/>
                        </a:cubicBezTo>
                        <a:cubicBezTo>
                          <a:pt x="44" y="171"/>
                          <a:pt x="40" y="182"/>
                          <a:pt x="40" y="193"/>
                        </a:cubicBezTo>
                        <a:cubicBezTo>
                          <a:pt x="40" y="193"/>
                          <a:pt x="40" y="193"/>
                          <a:pt x="40" y="193"/>
                        </a:cubicBezTo>
                        <a:cubicBezTo>
                          <a:pt x="40" y="202"/>
                          <a:pt x="42" y="213"/>
                          <a:pt x="51" y="226"/>
                        </a:cubicBezTo>
                        <a:cubicBezTo>
                          <a:pt x="51" y="226"/>
                          <a:pt x="51" y="226"/>
                          <a:pt x="51" y="226"/>
                        </a:cubicBezTo>
                        <a:cubicBezTo>
                          <a:pt x="59" y="239"/>
                          <a:pt x="73" y="254"/>
                          <a:pt x="95" y="272"/>
                        </a:cubicBezTo>
                        <a:cubicBezTo>
                          <a:pt x="95" y="272"/>
                          <a:pt x="95" y="272"/>
                          <a:pt x="95" y="272"/>
                        </a:cubicBezTo>
                        <a:cubicBezTo>
                          <a:pt x="103" y="279"/>
                          <a:pt x="105" y="292"/>
                          <a:pt x="98" y="300"/>
                        </a:cubicBezTo>
                        <a:cubicBezTo>
                          <a:pt x="98" y="300"/>
                          <a:pt x="98" y="300"/>
                          <a:pt x="98" y="300"/>
                        </a:cubicBezTo>
                        <a:cubicBezTo>
                          <a:pt x="94" y="305"/>
                          <a:pt x="88" y="308"/>
                          <a:pt x="82" y="308"/>
                        </a:cubicBezTo>
                        <a:cubicBezTo>
                          <a:pt x="82" y="308"/>
                          <a:pt x="82" y="308"/>
                          <a:pt x="82" y="308"/>
                        </a:cubicBezTo>
                        <a:cubicBezTo>
                          <a:pt x="78" y="308"/>
                          <a:pt x="73" y="306"/>
                          <a:pt x="70" y="303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3" name="Freeform 52"/>
                  <p:cNvSpPr>
                    <a:spLocks noChangeAspect="1"/>
                  </p:cNvSpPr>
                  <p:nvPr/>
                </p:nvSpPr>
                <p:spPr bwMode="auto">
                  <a:xfrm>
                    <a:off x="2441" y="2066"/>
                    <a:ext cx="295" cy="328"/>
                  </a:xfrm>
                  <a:custGeom>
                    <a:avLst/>
                    <a:gdLst>
                      <a:gd name="T0" fmla="*/ 205 w 232"/>
                      <a:gd name="T1" fmla="*/ 258 h 258"/>
                      <a:gd name="T2" fmla="*/ 149 w 232"/>
                      <a:gd name="T3" fmla="*/ 230 h 258"/>
                      <a:gd name="T4" fmla="*/ 149 w 232"/>
                      <a:gd name="T5" fmla="*/ 230 h 258"/>
                      <a:gd name="T6" fmla="*/ 87 w 232"/>
                      <a:gd name="T7" fmla="*/ 179 h 258"/>
                      <a:gd name="T8" fmla="*/ 87 w 232"/>
                      <a:gd name="T9" fmla="*/ 179 h 258"/>
                      <a:gd name="T10" fmla="*/ 2 w 232"/>
                      <a:gd name="T11" fmla="*/ 24 h 258"/>
                      <a:gd name="T12" fmla="*/ 2 w 232"/>
                      <a:gd name="T13" fmla="*/ 24 h 258"/>
                      <a:gd name="T14" fmla="*/ 19 w 232"/>
                      <a:gd name="T15" fmla="*/ 1 h 258"/>
                      <a:gd name="T16" fmla="*/ 19 w 232"/>
                      <a:gd name="T17" fmla="*/ 1 h 258"/>
                      <a:gd name="T18" fmla="*/ 41 w 232"/>
                      <a:gd name="T19" fmla="*/ 19 h 258"/>
                      <a:gd name="T20" fmla="*/ 41 w 232"/>
                      <a:gd name="T21" fmla="*/ 19 h 258"/>
                      <a:gd name="T22" fmla="*/ 89 w 232"/>
                      <a:gd name="T23" fmla="*/ 121 h 258"/>
                      <a:gd name="T24" fmla="*/ 89 w 232"/>
                      <a:gd name="T25" fmla="*/ 121 h 258"/>
                      <a:gd name="T26" fmla="*/ 171 w 232"/>
                      <a:gd name="T27" fmla="*/ 197 h 258"/>
                      <a:gd name="T28" fmla="*/ 171 w 232"/>
                      <a:gd name="T29" fmla="*/ 197 h 258"/>
                      <a:gd name="T30" fmla="*/ 215 w 232"/>
                      <a:gd name="T31" fmla="*/ 219 h 258"/>
                      <a:gd name="T32" fmla="*/ 215 w 232"/>
                      <a:gd name="T33" fmla="*/ 219 h 258"/>
                      <a:gd name="T34" fmla="*/ 229 w 232"/>
                      <a:gd name="T35" fmla="*/ 244 h 258"/>
                      <a:gd name="T36" fmla="*/ 229 w 232"/>
                      <a:gd name="T37" fmla="*/ 244 h 258"/>
                      <a:gd name="T38" fmla="*/ 210 w 232"/>
                      <a:gd name="T39" fmla="*/ 258 h 258"/>
                      <a:gd name="T40" fmla="*/ 210 w 232"/>
                      <a:gd name="T41" fmla="*/ 258 h 258"/>
                      <a:gd name="T42" fmla="*/ 205 w 232"/>
                      <a:gd name="T43" fmla="*/ 258 h 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32" h="258">
                        <a:moveTo>
                          <a:pt x="205" y="258"/>
                        </a:moveTo>
                        <a:cubicBezTo>
                          <a:pt x="188" y="253"/>
                          <a:pt x="169" y="244"/>
                          <a:pt x="149" y="230"/>
                        </a:cubicBezTo>
                        <a:cubicBezTo>
                          <a:pt x="149" y="230"/>
                          <a:pt x="149" y="230"/>
                          <a:pt x="149" y="230"/>
                        </a:cubicBezTo>
                        <a:cubicBezTo>
                          <a:pt x="129" y="217"/>
                          <a:pt x="107" y="199"/>
                          <a:pt x="87" y="179"/>
                        </a:cubicBezTo>
                        <a:cubicBezTo>
                          <a:pt x="87" y="179"/>
                          <a:pt x="87" y="179"/>
                          <a:pt x="87" y="179"/>
                        </a:cubicBezTo>
                        <a:cubicBezTo>
                          <a:pt x="46" y="137"/>
                          <a:pt x="10" y="8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0" y="13"/>
                          <a:pt x="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30" y="0"/>
                          <a:pt x="40" y="8"/>
                          <a:pt x="41" y="19"/>
                        </a:cubicBezTo>
                        <a:cubicBezTo>
                          <a:pt x="41" y="19"/>
                          <a:pt x="41" y="19"/>
                          <a:pt x="41" y="19"/>
                        </a:cubicBezTo>
                        <a:cubicBezTo>
                          <a:pt x="46" y="54"/>
                          <a:pt x="64" y="89"/>
                          <a:pt x="89" y="121"/>
                        </a:cubicBezTo>
                        <a:cubicBezTo>
                          <a:pt x="89" y="121"/>
                          <a:pt x="89" y="121"/>
                          <a:pt x="89" y="121"/>
                        </a:cubicBezTo>
                        <a:cubicBezTo>
                          <a:pt x="113" y="152"/>
                          <a:pt x="144" y="179"/>
                          <a:pt x="171" y="197"/>
                        </a:cubicBezTo>
                        <a:cubicBezTo>
                          <a:pt x="171" y="197"/>
                          <a:pt x="171" y="197"/>
                          <a:pt x="171" y="197"/>
                        </a:cubicBezTo>
                        <a:cubicBezTo>
                          <a:pt x="189" y="209"/>
                          <a:pt x="205" y="216"/>
                          <a:pt x="215" y="219"/>
                        </a:cubicBezTo>
                        <a:cubicBezTo>
                          <a:pt x="215" y="219"/>
                          <a:pt x="215" y="219"/>
                          <a:pt x="215" y="219"/>
                        </a:cubicBezTo>
                        <a:cubicBezTo>
                          <a:pt x="226" y="222"/>
                          <a:pt x="232" y="233"/>
                          <a:pt x="229" y="244"/>
                        </a:cubicBezTo>
                        <a:cubicBezTo>
                          <a:pt x="229" y="244"/>
                          <a:pt x="229" y="244"/>
                          <a:pt x="229" y="244"/>
                        </a:cubicBezTo>
                        <a:cubicBezTo>
                          <a:pt x="227" y="253"/>
                          <a:pt x="219" y="258"/>
                          <a:pt x="210" y="258"/>
                        </a:cubicBezTo>
                        <a:cubicBezTo>
                          <a:pt x="210" y="258"/>
                          <a:pt x="210" y="258"/>
                          <a:pt x="210" y="258"/>
                        </a:cubicBezTo>
                        <a:cubicBezTo>
                          <a:pt x="208" y="258"/>
                          <a:pt x="207" y="258"/>
                          <a:pt x="205" y="258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54" name="Group 5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707" y="1710"/>
                    <a:ext cx="777" cy="851"/>
                    <a:chOff x="2309" y="1583"/>
                    <a:chExt cx="1446" cy="1583"/>
                  </a:xfrm>
                </p:grpSpPr>
                <p:sp>
                  <p:nvSpPr>
                    <p:cNvPr id="159" name="Freeform 54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595" y="1583"/>
                      <a:ext cx="1160" cy="1583"/>
                    </a:xfrm>
                    <a:custGeom>
                      <a:avLst/>
                      <a:gdLst>
                        <a:gd name="T0" fmla="*/ 0 w 491"/>
                        <a:gd name="T1" fmla="*/ 670 h 670"/>
                        <a:gd name="T2" fmla="*/ 370 w 491"/>
                        <a:gd name="T3" fmla="*/ 670 h 670"/>
                        <a:gd name="T4" fmla="*/ 491 w 491"/>
                        <a:gd name="T5" fmla="*/ 335 h 670"/>
                        <a:gd name="T6" fmla="*/ 370 w 491"/>
                        <a:gd name="T7" fmla="*/ 0 h 670"/>
                        <a:gd name="T8" fmla="*/ 0 w 491"/>
                        <a:gd name="T9" fmla="*/ 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91" h="670">
                          <a:moveTo>
                            <a:pt x="0" y="670"/>
                          </a:moveTo>
                          <a:cubicBezTo>
                            <a:pt x="370" y="670"/>
                            <a:pt x="370" y="670"/>
                            <a:pt x="370" y="670"/>
                          </a:cubicBezTo>
                          <a:cubicBezTo>
                            <a:pt x="437" y="670"/>
                            <a:pt x="491" y="520"/>
                            <a:pt x="491" y="335"/>
                          </a:cubicBezTo>
                          <a:cubicBezTo>
                            <a:pt x="491" y="150"/>
                            <a:pt x="437" y="0"/>
                            <a:pt x="370" y="0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</a:path>
                      </a:pathLst>
                    </a:custGeom>
                    <a:solidFill>
                      <a:srgbClr val="FFF5EE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0" name="Freeform 55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309" y="1583"/>
                      <a:ext cx="571" cy="1583"/>
                    </a:xfrm>
                    <a:custGeom>
                      <a:avLst/>
                      <a:gdLst>
                        <a:gd name="T0" fmla="*/ 121 w 242"/>
                        <a:gd name="T1" fmla="*/ 670 h 670"/>
                        <a:gd name="T2" fmla="*/ 242 w 242"/>
                        <a:gd name="T3" fmla="*/ 335 h 670"/>
                        <a:gd name="T4" fmla="*/ 121 w 242"/>
                        <a:gd name="T5" fmla="*/ 0 h 670"/>
                        <a:gd name="T6" fmla="*/ 0 w 242"/>
                        <a:gd name="T7" fmla="*/ 335 h 670"/>
                        <a:gd name="T8" fmla="*/ 0 w 242"/>
                        <a:gd name="T9" fmla="*/ 335 h 670"/>
                        <a:gd name="T10" fmla="*/ 121 w 242"/>
                        <a:gd name="T11" fmla="*/ 670 h 6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42" h="670">
                          <a:moveTo>
                            <a:pt x="121" y="670"/>
                          </a:moveTo>
                          <a:cubicBezTo>
                            <a:pt x="188" y="670"/>
                            <a:pt x="242" y="520"/>
                            <a:pt x="242" y="335"/>
                          </a:cubicBezTo>
                          <a:cubicBezTo>
                            <a:pt x="242" y="150"/>
                            <a:pt x="188" y="0"/>
                            <a:pt x="121" y="0"/>
                          </a:cubicBezTo>
                          <a:cubicBezTo>
                            <a:pt x="54" y="0"/>
                            <a:pt x="0" y="150"/>
                            <a:pt x="0" y="335"/>
                          </a:cubicBezTo>
                          <a:cubicBezTo>
                            <a:pt x="0" y="335"/>
                            <a:pt x="0" y="335"/>
                            <a:pt x="0" y="335"/>
                          </a:cubicBezTo>
                          <a:cubicBezTo>
                            <a:pt x="0" y="520"/>
                            <a:pt x="54" y="670"/>
                            <a:pt x="121" y="67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 w="15875" cap="rnd">
                      <a:solidFill>
                        <a:srgbClr val="FF66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55" name="Freeform 56"/>
                  <p:cNvSpPr>
                    <a:spLocks noChangeAspect="1"/>
                  </p:cNvSpPr>
                  <p:nvPr/>
                </p:nvSpPr>
                <p:spPr bwMode="auto">
                  <a:xfrm>
                    <a:off x="1921" y="1358"/>
                    <a:ext cx="195" cy="508"/>
                  </a:xfrm>
                  <a:custGeom>
                    <a:avLst/>
                    <a:gdLst>
                      <a:gd name="T0" fmla="*/ 50 w 153"/>
                      <a:gd name="T1" fmla="*/ 390 h 399"/>
                      <a:gd name="T2" fmla="*/ 56 w 153"/>
                      <a:gd name="T3" fmla="*/ 362 h 399"/>
                      <a:gd name="T4" fmla="*/ 56 w 153"/>
                      <a:gd name="T5" fmla="*/ 362 h 399"/>
                      <a:gd name="T6" fmla="*/ 102 w 153"/>
                      <a:gd name="T7" fmla="*/ 321 h 399"/>
                      <a:gd name="T8" fmla="*/ 102 w 153"/>
                      <a:gd name="T9" fmla="*/ 321 h 399"/>
                      <a:gd name="T10" fmla="*/ 113 w 153"/>
                      <a:gd name="T11" fmla="*/ 291 h 399"/>
                      <a:gd name="T12" fmla="*/ 113 w 153"/>
                      <a:gd name="T13" fmla="*/ 291 h 399"/>
                      <a:gd name="T14" fmla="*/ 105 w 153"/>
                      <a:gd name="T15" fmla="*/ 264 h 399"/>
                      <a:gd name="T16" fmla="*/ 105 w 153"/>
                      <a:gd name="T17" fmla="*/ 264 h 399"/>
                      <a:gd name="T18" fmla="*/ 82 w 153"/>
                      <a:gd name="T19" fmla="*/ 233 h 399"/>
                      <a:gd name="T20" fmla="*/ 82 w 153"/>
                      <a:gd name="T21" fmla="*/ 233 h 399"/>
                      <a:gd name="T22" fmla="*/ 22 w 153"/>
                      <a:gd name="T23" fmla="*/ 165 h 399"/>
                      <a:gd name="T24" fmla="*/ 22 w 153"/>
                      <a:gd name="T25" fmla="*/ 165 h 399"/>
                      <a:gd name="T26" fmla="*/ 1 w 153"/>
                      <a:gd name="T27" fmla="*/ 107 h 399"/>
                      <a:gd name="T28" fmla="*/ 1 w 153"/>
                      <a:gd name="T29" fmla="*/ 107 h 399"/>
                      <a:gd name="T30" fmla="*/ 21 w 153"/>
                      <a:gd name="T31" fmla="*/ 54 h 399"/>
                      <a:gd name="T32" fmla="*/ 21 w 153"/>
                      <a:gd name="T33" fmla="*/ 54 h 399"/>
                      <a:gd name="T34" fmla="*/ 84 w 153"/>
                      <a:gd name="T35" fmla="*/ 6 h 399"/>
                      <a:gd name="T36" fmla="*/ 84 w 153"/>
                      <a:gd name="T37" fmla="*/ 6 h 399"/>
                      <a:gd name="T38" fmla="*/ 111 w 153"/>
                      <a:gd name="T39" fmla="*/ 13 h 399"/>
                      <a:gd name="T40" fmla="*/ 111 w 153"/>
                      <a:gd name="T41" fmla="*/ 13 h 399"/>
                      <a:gd name="T42" fmla="*/ 104 w 153"/>
                      <a:gd name="T43" fmla="*/ 41 h 399"/>
                      <a:gd name="T44" fmla="*/ 104 w 153"/>
                      <a:gd name="T45" fmla="*/ 41 h 399"/>
                      <a:gd name="T46" fmla="*/ 52 w 153"/>
                      <a:gd name="T47" fmla="*/ 80 h 399"/>
                      <a:gd name="T48" fmla="*/ 52 w 153"/>
                      <a:gd name="T49" fmla="*/ 80 h 399"/>
                      <a:gd name="T50" fmla="*/ 41 w 153"/>
                      <a:gd name="T51" fmla="*/ 107 h 399"/>
                      <a:gd name="T52" fmla="*/ 41 w 153"/>
                      <a:gd name="T53" fmla="*/ 107 h 399"/>
                      <a:gd name="T54" fmla="*/ 48 w 153"/>
                      <a:gd name="T55" fmla="*/ 132 h 399"/>
                      <a:gd name="T56" fmla="*/ 48 w 153"/>
                      <a:gd name="T57" fmla="*/ 132 h 399"/>
                      <a:gd name="T58" fmla="*/ 71 w 153"/>
                      <a:gd name="T59" fmla="*/ 162 h 399"/>
                      <a:gd name="T60" fmla="*/ 71 w 153"/>
                      <a:gd name="T61" fmla="*/ 162 h 399"/>
                      <a:gd name="T62" fmla="*/ 132 w 153"/>
                      <a:gd name="T63" fmla="*/ 232 h 399"/>
                      <a:gd name="T64" fmla="*/ 132 w 153"/>
                      <a:gd name="T65" fmla="*/ 232 h 399"/>
                      <a:gd name="T66" fmla="*/ 153 w 153"/>
                      <a:gd name="T67" fmla="*/ 291 h 399"/>
                      <a:gd name="T68" fmla="*/ 153 w 153"/>
                      <a:gd name="T69" fmla="*/ 291 h 399"/>
                      <a:gd name="T70" fmla="*/ 134 w 153"/>
                      <a:gd name="T71" fmla="*/ 345 h 399"/>
                      <a:gd name="T72" fmla="*/ 134 w 153"/>
                      <a:gd name="T73" fmla="*/ 345 h 399"/>
                      <a:gd name="T74" fmla="*/ 78 w 153"/>
                      <a:gd name="T75" fmla="*/ 396 h 399"/>
                      <a:gd name="T76" fmla="*/ 78 w 153"/>
                      <a:gd name="T77" fmla="*/ 396 h 399"/>
                      <a:gd name="T78" fmla="*/ 67 w 153"/>
                      <a:gd name="T79" fmla="*/ 399 h 399"/>
                      <a:gd name="T80" fmla="*/ 67 w 153"/>
                      <a:gd name="T81" fmla="*/ 399 h 399"/>
                      <a:gd name="T82" fmla="*/ 50 w 153"/>
                      <a:gd name="T83" fmla="*/ 390 h 3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53" h="399">
                        <a:moveTo>
                          <a:pt x="50" y="390"/>
                        </a:moveTo>
                        <a:cubicBezTo>
                          <a:pt x="44" y="381"/>
                          <a:pt x="46" y="368"/>
                          <a:pt x="56" y="362"/>
                        </a:cubicBezTo>
                        <a:cubicBezTo>
                          <a:pt x="56" y="362"/>
                          <a:pt x="56" y="362"/>
                          <a:pt x="56" y="362"/>
                        </a:cubicBezTo>
                        <a:cubicBezTo>
                          <a:pt x="79" y="347"/>
                          <a:pt x="93" y="333"/>
                          <a:pt x="102" y="321"/>
                        </a:cubicBezTo>
                        <a:cubicBezTo>
                          <a:pt x="102" y="321"/>
                          <a:pt x="102" y="321"/>
                          <a:pt x="102" y="321"/>
                        </a:cubicBezTo>
                        <a:cubicBezTo>
                          <a:pt x="110" y="309"/>
                          <a:pt x="113" y="300"/>
                          <a:pt x="113" y="291"/>
                        </a:cubicBezTo>
                        <a:cubicBezTo>
                          <a:pt x="113" y="291"/>
                          <a:pt x="113" y="291"/>
                          <a:pt x="113" y="291"/>
                        </a:cubicBezTo>
                        <a:cubicBezTo>
                          <a:pt x="113" y="283"/>
                          <a:pt x="110" y="274"/>
                          <a:pt x="105" y="264"/>
                        </a:cubicBezTo>
                        <a:cubicBezTo>
                          <a:pt x="105" y="264"/>
                          <a:pt x="105" y="264"/>
                          <a:pt x="105" y="264"/>
                        </a:cubicBezTo>
                        <a:cubicBezTo>
                          <a:pt x="100" y="254"/>
                          <a:pt x="92" y="244"/>
                          <a:pt x="82" y="233"/>
                        </a:cubicBezTo>
                        <a:cubicBezTo>
                          <a:pt x="82" y="233"/>
                          <a:pt x="82" y="233"/>
                          <a:pt x="82" y="233"/>
                        </a:cubicBezTo>
                        <a:cubicBezTo>
                          <a:pt x="64" y="212"/>
                          <a:pt x="39" y="190"/>
                          <a:pt x="22" y="165"/>
                        </a:cubicBezTo>
                        <a:cubicBezTo>
                          <a:pt x="22" y="165"/>
                          <a:pt x="22" y="165"/>
                          <a:pt x="22" y="165"/>
                        </a:cubicBezTo>
                        <a:cubicBezTo>
                          <a:pt x="10" y="148"/>
                          <a:pt x="1" y="129"/>
                          <a:pt x="1" y="107"/>
                        </a:cubicBezTo>
                        <a:cubicBezTo>
                          <a:pt x="1" y="107"/>
                          <a:pt x="1" y="107"/>
                          <a:pt x="1" y="107"/>
                        </a:cubicBezTo>
                        <a:cubicBezTo>
                          <a:pt x="0" y="89"/>
                          <a:pt x="8" y="71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5" y="38"/>
                          <a:pt x="55" y="22"/>
                          <a:pt x="84" y="6"/>
                        </a:cubicBezTo>
                        <a:cubicBezTo>
                          <a:pt x="84" y="6"/>
                          <a:pt x="84" y="6"/>
                          <a:pt x="84" y="6"/>
                        </a:cubicBezTo>
                        <a:cubicBezTo>
                          <a:pt x="93" y="0"/>
                          <a:pt x="106" y="4"/>
                          <a:pt x="111" y="13"/>
                        </a:cubicBezTo>
                        <a:cubicBezTo>
                          <a:pt x="111" y="13"/>
                          <a:pt x="111" y="13"/>
                          <a:pt x="111" y="13"/>
                        </a:cubicBezTo>
                        <a:cubicBezTo>
                          <a:pt x="117" y="23"/>
                          <a:pt x="113" y="35"/>
                          <a:pt x="104" y="41"/>
                        </a:cubicBezTo>
                        <a:cubicBezTo>
                          <a:pt x="104" y="41"/>
                          <a:pt x="104" y="41"/>
                          <a:pt x="104" y="41"/>
                        </a:cubicBezTo>
                        <a:cubicBezTo>
                          <a:pt x="78" y="55"/>
                          <a:pt x="62" y="69"/>
                          <a:pt x="52" y="80"/>
                        </a:cubicBezTo>
                        <a:cubicBezTo>
                          <a:pt x="52" y="80"/>
                          <a:pt x="52" y="80"/>
                          <a:pt x="52" y="80"/>
                        </a:cubicBezTo>
                        <a:cubicBezTo>
                          <a:pt x="43" y="91"/>
                          <a:pt x="41" y="99"/>
                          <a:pt x="41" y="107"/>
                        </a:cubicBezTo>
                        <a:cubicBezTo>
                          <a:pt x="41" y="107"/>
                          <a:pt x="41" y="107"/>
                          <a:pt x="41" y="107"/>
                        </a:cubicBezTo>
                        <a:cubicBezTo>
                          <a:pt x="41" y="115"/>
                          <a:pt x="43" y="123"/>
                          <a:pt x="48" y="132"/>
                        </a:cubicBezTo>
                        <a:cubicBezTo>
                          <a:pt x="48" y="132"/>
                          <a:pt x="48" y="132"/>
                          <a:pt x="48" y="132"/>
                        </a:cubicBezTo>
                        <a:cubicBezTo>
                          <a:pt x="54" y="141"/>
                          <a:pt x="62" y="152"/>
                          <a:pt x="71" y="162"/>
                        </a:cubicBezTo>
                        <a:cubicBezTo>
                          <a:pt x="71" y="162"/>
                          <a:pt x="71" y="162"/>
                          <a:pt x="71" y="162"/>
                        </a:cubicBezTo>
                        <a:cubicBezTo>
                          <a:pt x="90" y="183"/>
                          <a:pt x="114" y="206"/>
                          <a:pt x="132" y="232"/>
                        </a:cubicBezTo>
                        <a:cubicBezTo>
                          <a:pt x="132" y="232"/>
                          <a:pt x="132" y="232"/>
                          <a:pt x="132" y="232"/>
                        </a:cubicBezTo>
                        <a:cubicBezTo>
                          <a:pt x="144" y="249"/>
                          <a:pt x="153" y="269"/>
                          <a:pt x="153" y="291"/>
                        </a:cubicBezTo>
                        <a:cubicBezTo>
                          <a:pt x="153" y="291"/>
                          <a:pt x="153" y="291"/>
                          <a:pt x="153" y="291"/>
                        </a:cubicBezTo>
                        <a:cubicBezTo>
                          <a:pt x="153" y="309"/>
                          <a:pt x="147" y="327"/>
                          <a:pt x="134" y="345"/>
                        </a:cubicBezTo>
                        <a:cubicBezTo>
                          <a:pt x="134" y="345"/>
                          <a:pt x="134" y="345"/>
                          <a:pt x="134" y="345"/>
                        </a:cubicBezTo>
                        <a:cubicBezTo>
                          <a:pt x="122" y="362"/>
                          <a:pt x="103" y="379"/>
                          <a:pt x="78" y="396"/>
                        </a:cubicBezTo>
                        <a:cubicBezTo>
                          <a:pt x="78" y="396"/>
                          <a:pt x="78" y="396"/>
                          <a:pt x="78" y="396"/>
                        </a:cubicBezTo>
                        <a:cubicBezTo>
                          <a:pt x="74" y="398"/>
                          <a:pt x="71" y="399"/>
                          <a:pt x="67" y="399"/>
                        </a:cubicBezTo>
                        <a:cubicBezTo>
                          <a:pt x="67" y="399"/>
                          <a:pt x="67" y="399"/>
                          <a:pt x="67" y="399"/>
                        </a:cubicBezTo>
                        <a:cubicBezTo>
                          <a:pt x="60" y="399"/>
                          <a:pt x="54" y="396"/>
                          <a:pt x="50" y="39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6" name="Freeform 57"/>
                  <p:cNvSpPr>
                    <a:spLocks noChangeAspect="1"/>
                  </p:cNvSpPr>
                  <p:nvPr/>
                </p:nvSpPr>
                <p:spPr bwMode="auto">
                  <a:xfrm>
                    <a:off x="1967" y="1702"/>
                    <a:ext cx="284" cy="888"/>
                  </a:xfrm>
                  <a:custGeom>
                    <a:avLst/>
                    <a:gdLst>
                      <a:gd name="T0" fmla="*/ 4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1 w 223"/>
                      <a:gd name="T11" fmla="*/ 504 h 698"/>
                      <a:gd name="T12" fmla="*/ 131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3 w 223"/>
                      <a:gd name="T19" fmla="*/ 36 h 698"/>
                      <a:gd name="T20" fmla="*/ 123 w 223"/>
                      <a:gd name="T21" fmla="*/ 36 h 698"/>
                      <a:gd name="T22" fmla="*/ 125 w 223"/>
                      <a:gd name="T23" fmla="*/ 8 h 698"/>
                      <a:gd name="T24" fmla="*/ 125 w 223"/>
                      <a:gd name="T25" fmla="*/ 8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4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4" y="686"/>
                        </a:moveTo>
                        <a:cubicBezTo>
                          <a:pt x="0" y="676"/>
                          <a:pt x="4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5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1" y="504"/>
                        </a:cubicBezTo>
                        <a:cubicBezTo>
                          <a:pt x="131" y="504"/>
                          <a:pt x="131" y="504"/>
                          <a:pt x="131" y="504"/>
                        </a:cubicBezTo>
                        <a:cubicBezTo>
                          <a:pt x="163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3" y="80"/>
                          <a:pt x="123" y="36"/>
                        </a:cubicBezTo>
                        <a:cubicBezTo>
                          <a:pt x="123" y="36"/>
                          <a:pt x="123" y="36"/>
                          <a:pt x="123" y="36"/>
                        </a:cubicBezTo>
                        <a:cubicBezTo>
                          <a:pt x="116" y="28"/>
                          <a:pt x="116" y="15"/>
                          <a:pt x="125" y="8"/>
                        </a:cubicBezTo>
                        <a:cubicBezTo>
                          <a:pt x="125" y="8"/>
                          <a:pt x="125" y="8"/>
                          <a:pt x="125" y="8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3" y="66"/>
                          <a:pt x="222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2" y="382"/>
                          <a:pt x="177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0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8" y="698"/>
                          <a:pt x="25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5" y="698"/>
                          <a:pt x="8" y="694"/>
                          <a:pt x="4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7" name="Freeform 58"/>
                  <p:cNvSpPr>
                    <a:spLocks noChangeAspect="1"/>
                  </p:cNvSpPr>
                  <p:nvPr/>
                </p:nvSpPr>
                <p:spPr bwMode="auto">
                  <a:xfrm>
                    <a:off x="2116" y="1709"/>
                    <a:ext cx="284" cy="888"/>
                  </a:xfrm>
                  <a:custGeom>
                    <a:avLst/>
                    <a:gdLst>
                      <a:gd name="T0" fmla="*/ 5 w 223"/>
                      <a:gd name="T1" fmla="*/ 686 h 698"/>
                      <a:gd name="T2" fmla="*/ 15 w 223"/>
                      <a:gd name="T3" fmla="*/ 660 h 698"/>
                      <a:gd name="T4" fmla="*/ 15 w 223"/>
                      <a:gd name="T5" fmla="*/ 660 h 698"/>
                      <a:gd name="T6" fmla="*/ 77 w 223"/>
                      <a:gd name="T7" fmla="*/ 605 h 698"/>
                      <a:gd name="T8" fmla="*/ 77 w 223"/>
                      <a:gd name="T9" fmla="*/ 605 h 698"/>
                      <a:gd name="T10" fmla="*/ 132 w 223"/>
                      <a:gd name="T11" fmla="*/ 504 h 698"/>
                      <a:gd name="T12" fmla="*/ 132 w 223"/>
                      <a:gd name="T13" fmla="*/ 504 h 698"/>
                      <a:gd name="T14" fmla="*/ 183 w 223"/>
                      <a:gd name="T15" fmla="*/ 242 h 698"/>
                      <a:gd name="T16" fmla="*/ 183 w 223"/>
                      <a:gd name="T17" fmla="*/ 242 h 698"/>
                      <a:gd name="T18" fmla="*/ 124 w 223"/>
                      <a:gd name="T19" fmla="*/ 36 h 698"/>
                      <a:gd name="T20" fmla="*/ 124 w 223"/>
                      <a:gd name="T21" fmla="*/ 36 h 698"/>
                      <a:gd name="T22" fmla="*/ 125 w 223"/>
                      <a:gd name="T23" fmla="*/ 7 h 698"/>
                      <a:gd name="T24" fmla="*/ 125 w 223"/>
                      <a:gd name="T25" fmla="*/ 7 h 698"/>
                      <a:gd name="T26" fmla="*/ 153 w 223"/>
                      <a:gd name="T27" fmla="*/ 9 h 698"/>
                      <a:gd name="T28" fmla="*/ 153 w 223"/>
                      <a:gd name="T29" fmla="*/ 9 h 698"/>
                      <a:gd name="T30" fmla="*/ 223 w 223"/>
                      <a:gd name="T31" fmla="*/ 242 h 698"/>
                      <a:gd name="T32" fmla="*/ 223 w 223"/>
                      <a:gd name="T33" fmla="*/ 242 h 698"/>
                      <a:gd name="T34" fmla="*/ 109 w 223"/>
                      <a:gd name="T35" fmla="*/ 629 h 698"/>
                      <a:gd name="T36" fmla="*/ 109 w 223"/>
                      <a:gd name="T37" fmla="*/ 629 h 698"/>
                      <a:gd name="T38" fmla="*/ 31 w 223"/>
                      <a:gd name="T39" fmla="*/ 696 h 698"/>
                      <a:gd name="T40" fmla="*/ 31 w 223"/>
                      <a:gd name="T41" fmla="*/ 696 h 698"/>
                      <a:gd name="T42" fmla="*/ 23 w 223"/>
                      <a:gd name="T43" fmla="*/ 698 h 698"/>
                      <a:gd name="T44" fmla="*/ 23 w 223"/>
                      <a:gd name="T45" fmla="*/ 698 h 698"/>
                      <a:gd name="T46" fmla="*/ 5 w 223"/>
                      <a:gd name="T47" fmla="*/ 686 h 6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3" h="698">
                        <a:moveTo>
                          <a:pt x="5" y="686"/>
                        </a:moveTo>
                        <a:cubicBezTo>
                          <a:pt x="0" y="676"/>
                          <a:pt x="5" y="664"/>
                          <a:pt x="15" y="660"/>
                        </a:cubicBezTo>
                        <a:cubicBezTo>
                          <a:pt x="15" y="660"/>
                          <a:pt x="15" y="660"/>
                          <a:pt x="15" y="660"/>
                        </a:cubicBezTo>
                        <a:cubicBezTo>
                          <a:pt x="36" y="651"/>
                          <a:pt x="57" y="632"/>
                          <a:pt x="77" y="605"/>
                        </a:cubicBezTo>
                        <a:cubicBezTo>
                          <a:pt x="77" y="605"/>
                          <a:pt x="77" y="605"/>
                          <a:pt x="77" y="605"/>
                        </a:cubicBezTo>
                        <a:cubicBezTo>
                          <a:pt x="97" y="578"/>
                          <a:pt x="116" y="543"/>
                          <a:pt x="132" y="504"/>
                        </a:cubicBezTo>
                        <a:cubicBezTo>
                          <a:pt x="132" y="504"/>
                          <a:pt x="132" y="504"/>
                          <a:pt x="132" y="504"/>
                        </a:cubicBezTo>
                        <a:cubicBezTo>
                          <a:pt x="164" y="425"/>
                          <a:pt x="183" y="329"/>
                          <a:pt x="183" y="242"/>
                        </a:cubicBezTo>
                        <a:cubicBezTo>
                          <a:pt x="183" y="242"/>
                          <a:pt x="183" y="242"/>
                          <a:pt x="183" y="242"/>
                        </a:cubicBezTo>
                        <a:cubicBezTo>
                          <a:pt x="183" y="156"/>
                          <a:pt x="164" y="80"/>
                          <a:pt x="124" y="36"/>
                        </a:cubicBezTo>
                        <a:cubicBezTo>
                          <a:pt x="124" y="36"/>
                          <a:pt x="124" y="36"/>
                          <a:pt x="124" y="36"/>
                        </a:cubicBezTo>
                        <a:cubicBezTo>
                          <a:pt x="116" y="27"/>
                          <a:pt x="117" y="15"/>
                          <a:pt x="125" y="7"/>
                        </a:cubicBezTo>
                        <a:cubicBezTo>
                          <a:pt x="125" y="7"/>
                          <a:pt x="125" y="7"/>
                          <a:pt x="125" y="7"/>
                        </a:cubicBezTo>
                        <a:cubicBezTo>
                          <a:pt x="133" y="0"/>
                          <a:pt x="146" y="1"/>
                          <a:pt x="153" y="9"/>
                        </a:cubicBezTo>
                        <a:cubicBezTo>
                          <a:pt x="153" y="9"/>
                          <a:pt x="153" y="9"/>
                          <a:pt x="153" y="9"/>
                        </a:cubicBezTo>
                        <a:cubicBezTo>
                          <a:pt x="204" y="65"/>
                          <a:pt x="223" y="151"/>
                          <a:pt x="223" y="242"/>
                        </a:cubicBezTo>
                        <a:cubicBezTo>
                          <a:pt x="223" y="242"/>
                          <a:pt x="223" y="242"/>
                          <a:pt x="223" y="242"/>
                        </a:cubicBezTo>
                        <a:cubicBezTo>
                          <a:pt x="223" y="382"/>
                          <a:pt x="178" y="537"/>
                          <a:pt x="109" y="629"/>
                        </a:cubicBezTo>
                        <a:cubicBezTo>
                          <a:pt x="109" y="629"/>
                          <a:pt x="109" y="629"/>
                          <a:pt x="109" y="629"/>
                        </a:cubicBezTo>
                        <a:cubicBezTo>
                          <a:pt x="86" y="659"/>
                          <a:pt x="61" y="683"/>
                          <a:pt x="31" y="696"/>
                        </a:cubicBezTo>
                        <a:cubicBezTo>
                          <a:pt x="31" y="696"/>
                          <a:pt x="31" y="696"/>
                          <a:pt x="31" y="696"/>
                        </a:cubicBezTo>
                        <a:cubicBezTo>
                          <a:pt x="29" y="697"/>
                          <a:pt x="26" y="698"/>
                          <a:pt x="23" y="698"/>
                        </a:cubicBezTo>
                        <a:cubicBezTo>
                          <a:pt x="23" y="698"/>
                          <a:pt x="23" y="698"/>
                          <a:pt x="23" y="698"/>
                        </a:cubicBezTo>
                        <a:cubicBezTo>
                          <a:pt x="16" y="698"/>
                          <a:pt x="8" y="693"/>
                          <a:pt x="5" y="686"/>
                        </a:cubicBezTo>
                        <a:close/>
                      </a:path>
                    </a:pathLst>
                  </a:custGeom>
                  <a:solidFill>
                    <a:srgbClr val="008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4826" cap="flat">
                        <a:solidFill>
                          <a:srgbClr val="FF0000"/>
                        </a:solidFill>
                        <a:prstDash val="solid"/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8" name="Freeform 59"/>
                  <p:cNvSpPr>
                    <a:spLocks noChangeAspect="1"/>
                  </p:cNvSpPr>
                  <p:nvPr/>
                </p:nvSpPr>
                <p:spPr bwMode="auto">
                  <a:xfrm>
                    <a:off x="2197" y="1344"/>
                    <a:ext cx="193" cy="506"/>
                  </a:xfrm>
                  <a:custGeom>
                    <a:avLst/>
                    <a:gdLst>
                      <a:gd name="T0" fmla="*/ 49 w 152"/>
                      <a:gd name="T1" fmla="*/ 389 h 398"/>
                      <a:gd name="T2" fmla="*/ 55 w 152"/>
                      <a:gd name="T3" fmla="*/ 362 h 398"/>
                      <a:gd name="T4" fmla="*/ 55 w 152"/>
                      <a:gd name="T5" fmla="*/ 362 h 398"/>
                      <a:gd name="T6" fmla="*/ 101 w 152"/>
                      <a:gd name="T7" fmla="*/ 321 h 398"/>
                      <a:gd name="T8" fmla="*/ 101 w 152"/>
                      <a:gd name="T9" fmla="*/ 321 h 398"/>
                      <a:gd name="T10" fmla="*/ 112 w 152"/>
                      <a:gd name="T11" fmla="*/ 291 h 398"/>
                      <a:gd name="T12" fmla="*/ 112 w 152"/>
                      <a:gd name="T13" fmla="*/ 291 h 398"/>
                      <a:gd name="T14" fmla="*/ 104 w 152"/>
                      <a:gd name="T15" fmla="*/ 264 h 398"/>
                      <a:gd name="T16" fmla="*/ 104 w 152"/>
                      <a:gd name="T17" fmla="*/ 264 h 398"/>
                      <a:gd name="T18" fmla="*/ 81 w 152"/>
                      <a:gd name="T19" fmla="*/ 233 h 398"/>
                      <a:gd name="T20" fmla="*/ 81 w 152"/>
                      <a:gd name="T21" fmla="*/ 233 h 398"/>
                      <a:gd name="T22" fmla="*/ 21 w 152"/>
                      <a:gd name="T23" fmla="*/ 164 h 398"/>
                      <a:gd name="T24" fmla="*/ 21 w 152"/>
                      <a:gd name="T25" fmla="*/ 164 h 398"/>
                      <a:gd name="T26" fmla="*/ 0 w 152"/>
                      <a:gd name="T27" fmla="*/ 107 h 398"/>
                      <a:gd name="T28" fmla="*/ 0 w 152"/>
                      <a:gd name="T29" fmla="*/ 107 h 398"/>
                      <a:gd name="T30" fmla="*/ 21 w 152"/>
                      <a:gd name="T31" fmla="*/ 54 h 398"/>
                      <a:gd name="T32" fmla="*/ 21 w 152"/>
                      <a:gd name="T33" fmla="*/ 54 h 398"/>
                      <a:gd name="T34" fmla="*/ 83 w 152"/>
                      <a:gd name="T35" fmla="*/ 5 h 398"/>
                      <a:gd name="T36" fmla="*/ 83 w 152"/>
                      <a:gd name="T37" fmla="*/ 5 h 398"/>
                      <a:gd name="T38" fmla="*/ 83 w 152"/>
                      <a:gd name="T39" fmla="*/ 5 h 398"/>
                      <a:gd name="T40" fmla="*/ 110 w 152"/>
                      <a:gd name="T41" fmla="*/ 13 h 398"/>
                      <a:gd name="T42" fmla="*/ 110 w 152"/>
                      <a:gd name="T43" fmla="*/ 13 h 398"/>
                      <a:gd name="T44" fmla="*/ 103 w 152"/>
                      <a:gd name="T45" fmla="*/ 40 h 398"/>
                      <a:gd name="T46" fmla="*/ 103 w 152"/>
                      <a:gd name="T47" fmla="*/ 40 h 398"/>
                      <a:gd name="T48" fmla="*/ 52 w 152"/>
                      <a:gd name="T49" fmla="*/ 79 h 398"/>
                      <a:gd name="T50" fmla="*/ 52 w 152"/>
                      <a:gd name="T51" fmla="*/ 79 h 398"/>
                      <a:gd name="T52" fmla="*/ 40 w 152"/>
                      <a:gd name="T53" fmla="*/ 107 h 398"/>
                      <a:gd name="T54" fmla="*/ 40 w 152"/>
                      <a:gd name="T55" fmla="*/ 107 h 398"/>
                      <a:gd name="T56" fmla="*/ 48 w 152"/>
                      <a:gd name="T57" fmla="*/ 131 h 398"/>
                      <a:gd name="T58" fmla="*/ 48 w 152"/>
                      <a:gd name="T59" fmla="*/ 131 h 398"/>
                      <a:gd name="T60" fmla="*/ 70 w 152"/>
                      <a:gd name="T61" fmla="*/ 162 h 398"/>
                      <a:gd name="T62" fmla="*/ 70 w 152"/>
                      <a:gd name="T63" fmla="*/ 162 h 398"/>
                      <a:gd name="T64" fmla="*/ 131 w 152"/>
                      <a:gd name="T65" fmla="*/ 231 h 398"/>
                      <a:gd name="T66" fmla="*/ 131 w 152"/>
                      <a:gd name="T67" fmla="*/ 231 h 398"/>
                      <a:gd name="T68" fmla="*/ 152 w 152"/>
                      <a:gd name="T69" fmla="*/ 291 h 398"/>
                      <a:gd name="T70" fmla="*/ 152 w 152"/>
                      <a:gd name="T71" fmla="*/ 291 h 398"/>
                      <a:gd name="T72" fmla="*/ 134 w 152"/>
                      <a:gd name="T73" fmla="*/ 344 h 398"/>
                      <a:gd name="T74" fmla="*/ 134 w 152"/>
                      <a:gd name="T75" fmla="*/ 344 h 398"/>
                      <a:gd name="T76" fmla="*/ 77 w 152"/>
                      <a:gd name="T77" fmla="*/ 395 h 398"/>
                      <a:gd name="T78" fmla="*/ 77 w 152"/>
                      <a:gd name="T79" fmla="*/ 395 h 398"/>
                      <a:gd name="T80" fmla="*/ 66 w 152"/>
                      <a:gd name="T81" fmla="*/ 398 h 398"/>
                      <a:gd name="T82" fmla="*/ 66 w 152"/>
                      <a:gd name="T83" fmla="*/ 398 h 398"/>
                      <a:gd name="T84" fmla="*/ 49 w 152"/>
                      <a:gd name="T85" fmla="*/ 389 h 3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52" h="398">
                        <a:moveTo>
                          <a:pt x="49" y="389"/>
                        </a:moveTo>
                        <a:cubicBezTo>
                          <a:pt x="43" y="380"/>
                          <a:pt x="46" y="368"/>
                          <a:pt x="55" y="362"/>
                        </a:cubicBezTo>
                        <a:cubicBezTo>
                          <a:pt x="55" y="362"/>
                          <a:pt x="55" y="362"/>
                          <a:pt x="55" y="362"/>
                        </a:cubicBezTo>
                        <a:cubicBezTo>
                          <a:pt x="78" y="346"/>
                          <a:pt x="93" y="333"/>
                          <a:pt x="101" y="321"/>
                        </a:cubicBezTo>
                        <a:cubicBezTo>
                          <a:pt x="101" y="321"/>
                          <a:pt x="101" y="321"/>
                          <a:pt x="101" y="321"/>
                        </a:cubicBezTo>
                        <a:cubicBezTo>
                          <a:pt x="109" y="309"/>
                          <a:pt x="112" y="300"/>
                          <a:pt x="112" y="291"/>
                        </a:cubicBezTo>
                        <a:cubicBezTo>
                          <a:pt x="112" y="291"/>
                          <a:pt x="112" y="291"/>
                          <a:pt x="112" y="291"/>
                        </a:cubicBezTo>
                        <a:cubicBezTo>
                          <a:pt x="112" y="282"/>
                          <a:pt x="109" y="274"/>
                          <a:pt x="104" y="264"/>
                        </a:cubicBezTo>
                        <a:cubicBezTo>
                          <a:pt x="104" y="264"/>
                          <a:pt x="104" y="264"/>
                          <a:pt x="104" y="264"/>
                        </a:cubicBezTo>
                        <a:cubicBezTo>
                          <a:pt x="99" y="254"/>
                          <a:pt x="91" y="243"/>
                          <a:pt x="81" y="233"/>
                        </a:cubicBezTo>
                        <a:cubicBezTo>
                          <a:pt x="81" y="233"/>
                          <a:pt x="81" y="233"/>
                          <a:pt x="81" y="233"/>
                        </a:cubicBezTo>
                        <a:cubicBezTo>
                          <a:pt x="63" y="211"/>
                          <a:pt x="39" y="189"/>
                          <a:pt x="21" y="164"/>
                        </a:cubicBezTo>
                        <a:cubicBezTo>
                          <a:pt x="21" y="164"/>
                          <a:pt x="21" y="164"/>
                          <a:pt x="21" y="164"/>
                        </a:cubicBezTo>
                        <a:cubicBezTo>
                          <a:pt x="9" y="148"/>
                          <a:pt x="0" y="129"/>
                          <a:pt x="0" y="107"/>
                        </a:cubicBezTo>
                        <a:cubicBezTo>
                          <a:pt x="0" y="107"/>
                          <a:pt x="0" y="107"/>
                          <a:pt x="0" y="107"/>
                        </a:cubicBezTo>
                        <a:cubicBezTo>
                          <a:pt x="0" y="89"/>
                          <a:pt x="7" y="70"/>
                          <a:pt x="21" y="54"/>
                        </a:cubicBezTo>
                        <a:cubicBezTo>
                          <a:pt x="21" y="54"/>
                          <a:pt x="21" y="54"/>
                          <a:pt x="21" y="54"/>
                        </a:cubicBezTo>
                        <a:cubicBezTo>
                          <a:pt x="34" y="37"/>
                          <a:pt x="55" y="21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93" y="0"/>
                          <a:pt x="105" y="3"/>
                          <a:pt x="110" y="13"/>
                        </a:cubicBezTo>
                        <a:cubicBezTo>
                          <a:pt x="110" y="13"/>
                          <a:pt x="110" y="13"/>
                          <a:pt x="110" y="13"/>
                        </a:cubicBezTo>
                        <a:cubicBezTo>
                          <a:pt x="116" y="22"/>
                          <a:pt x="112" y="35"/>
                          <a:pt x="103" y="40"/>
                        </a:cubicBezTo>
                        <a:cubicBezTo>
                          <a:pt x="103" y="40"/>
                          <a:pt x="103" y="40"/>
                          <a:pt x="103" y="40"/>
                        </a:cubicBezTo>
                        <a:cubicBezTo>
                          <a:pt x="77" y="55"/>
                          <a:pt x="61" y="68"/>
                          <a:pt x="52" y="79"/>
                        </a:cubicBezTo>
                        <a:cubicBezTo>
                          <a:pt x="52" y="79"/>
                          <a:pt x="52" y="79"/>
                          <a:pt x="52" y="79"/>
                        </a:cubicBezTo>
                        <a:cubicBezTo>
                          <a:pt x="42" y="91"/>
                          <a:pt x="40" y="99"/>
                          <a:pt x="40" y="107"/>
                        </a:cubicBezTo>
                        <a:cubicBezTo>
                          <a:pt x="40" y="107"/>
                          <a:pt x="40" y="107"/>
                          <a:pt x="40" y="107"/>
                        </a:cubicBezTo>
                        <a:cubicBezTo>
                          <a:pt x="40" y="114"/>
                          <a:pt x="42" y="122"/>
                          <a:pt x="48" y="131"/>
                        </a:cubicBezTo>
                        <a:cubicBezTo>
                          <a:pt x="48" y="131"/>
                          <a:pt x="48" y="131"/>
                          <a:pt x="48" y="131"/>
                        </a:cubicBezTo>
                        <a:cubicBezTo>
                          <a:pt x="53" y="141"/>
                          <a:pt x="61" y="151"/>
                          <a:pt x="70" y="162"/>
                        </a:cubicBezTo>
                        <a:cubicBezTo>
                          <a:pt x="70" y="162"/>
                          <a:pt x="70" y="162"/>
                          <a:pt x="70" y="162"/>
                        </a:cubicBezTo>
                        <a:cubicBezTo>
                          <a:pt x="89" y="183"/>
                          <a:pt x="113" y="205"/>
                          <a:pt x="131" y="231"/>
                        </a:cubicBezTo>
                        <a:cubicBezTo>
                          <a:pt x="131" y="231"/>
                          <a:pt x="131" y="231"/>
                          <a:pt x="131" y="231"/>
                        </a:cubicBezTo>
                        <a:cubicBezTo>
                          <a:pt x="143" y="248"/>
                          <a:pt x="152" y="268"/>
                          <a:pt x="152" y="291"/>
                        </a:cubicBezTo>
                        <a:cubicBezTo>
                          <a:pt x="152" y="291"/>
                          <a:pt x="152" y="291"/>
                          <a:pt x="152" y="291"/>
                        </a:cubicBezTo>
                        <a:cubicBezTo>
                          <a:pt x="152" y="308"/>
                          <a:pt x="146" y="327"/>
                          <a:pt x="134" y="344"/>
                        </a:cubicBezTo>
                        <a:cubicBezTo>
                          <a:pt x="134" y="344"/>
                          <a:pt x="134" y="344"/>
                          <a:pt x="134" y="344"/>
                        </a:cubicBezTo>
                        <a:cubicBezTo>
                          <a:pt x="121" y="361"/>
                          <a:pt x="103" y="378"/>
                          <a:pt x="77" y="395"/>
                        </a:cubicBezTo>
                        <a:cubicBezTo>
                          <a:pt x="77" y="395"/>
                          <a:pt x="77" y="395"/>
                          <a:pt x="77" y="395"/>
                        </a:cubicBezTo>
                        <a:cubicBezTo>
                          <a:pt x="74" y="397"/>
                          <a:pt x="70" y="398"/>
                          <a:pt x="66" y="398"/>
                        </a:cubicBezTo>
                        <a:cubicBezTo>
                          <a:pt x="66" y="398"/>
                          <a:pt x="66" y="398"/>
                          <a:pt x="66" y="398"/>
                        </a:cubicBezTo>
                        <a:cubicBezTo>
                          <a:pt x="60" y="398"/>
                          <a:pt x="53" y="395"/>
                          <a:pt x="49" y="389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4763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69" name="Group 68"/>
            <p:cNvGrpSpPr/>
            <p:nvPr/>
          </p:nvGrpSpPr>
          <p:grpSpPr>
            <a:xfrm>
              <a:off x="5309715" y="5908738"/>
              <a:ext cx="437063" cy="339662"/>
              <a:chOff x="1585142" y="5415584"/>
              <a:chExt cx="437063" cy="339662"/>
            </a:xfrm>
          </p:grpSpPr>
          <p:sp>
            <p:nvSpPr>
              <p:cNvPr id="141" name="Rounded Rectangle 140"/>
              <p:cNvSpPr/>
              <p:nvPr/>
            </p:nvSpPr>
            <p:spPr>
              <a:xfrm>
                <a:off x="1632388" y="5415584"/>
                <a:ext cx="389817" cy="339662"/>
              </a:xfrm>
              <a:prstGeom prst="roundRect">
                <a:avLst/>
              </a:prstGeom>
              <a:solidFill>
                <a:srgbClr val="84E7F4">
                  <a:alpha val="5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n-US" sz="11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1585142" y="5425593"/>
                <a:ext cx="43268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AR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5223326" y="5475518"/>
              <a:ext cx="593432" cy="399983"/>
              <a:chOff x="2035143" y="5791200"/>
              <a:chExt cx="593432" cy="399983"/>
            </a:xfrm>
          </p:grpSpPr>
          <p:sp>
            <p:nvSpPr>
              <p:cNvPr id="139" name="Oval 138"/>
              <p:cNvSpPr/>
              <p:nvPr/>
            </p:nvSpPr>
            <p:spPr>
              <a:xfrm>
                <a:off x="2128655" y="5791200"/>
                <a:ext cx="462145" cy="399983"/>
              </a:xfrm>
              <a:prstGeom prst="ellipse">
                <a:avLst/>
              </a:prstGeom>
              <a:solidFill>
                <a:srgbClr val="84E7F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2035143" y="5854874"/>
                <a:ext cx="5934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SRC3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71" name="Elbow Connector 70"/>
            <p:cNvCxnSpPr/>
            <p:nvPr/>
          </p:nvCxnSpPr>
          <p:spPr>
            <a:xfrm flipV="1">
              <a:off x="5270981" y="5932414"/>
              <a:ext cx="1269068" cy="356354"/>
            </a:xfrm>
            <a:prstGeom prst="bentConnector3">
              <a:avLst/>
            </a:prstGeom>
            <a:ln w="635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Line 219"/>
            <p:cNvSpPr>
              <a:spLocks noChangeShapeType="1"/>
            </p:cNvSpPr>
            <p:nvPr/>
          </p:nvSpPr>
          <p:spPr bwMode="auto">
            <a:xfrm rot="10800000">
              <a:off x="3589130" y="812795"/>
              <a:ext cx="381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Hexagon 72"/>
            <p:cNvSpPr/>
            <p:nvPr/>
          </p:nvSpPr>
          <p:spPr>
            <a:xfrm>
              <a:off x="3600858" y="915502"/>
              <a:ext cx="608779" cy="378707"/>
            </a:xfrm>
            <a:prstGeom prst="hexagon">
              <a:avLst/>
            </a:prstGeom>
            <a:solidFill>
              <a:srgbClr val="FF00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623753" y="951820"/>
              <a:ext cx="628698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PTEN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951880" y="1977951"/>
              <a:ext cx="21014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u="sng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Cell Cycle/G1-S Transition</a:t>
              </a:r>
              <a:endParaRPr lang="en-US" sz="1200" b="1" u="sng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Hexagon 75"/>
            <p:cNvSpPr/>
            <p:nvPr/>
          </p:nvSpPr>
          <p:spPr>
            <a:xfrm>
              <a:off x="6302203" y="5446583"/>
              <a:ext cx="662857" cy="378707"/>
            </a:xfrm>
            <a:prstGeom prst="hexagon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6246098" y="5505065"/>
              <a:ext cx="767364" cy="2859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INPP4B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8" name="Group 217"/>
            <p:cNvGrpSpPr>
              <a:grpSpLocks noChangeAspect="1"/>
            </p:cNvGrpSpPr>
            <p:nvPr/>
          </p:nvGrpSpPr>
          <p:grpSpPr bwMode="auto">
            <a:xfrm>
              <a:off x="468579" y="4914224"/>
              <a:ext cx="8316203" cy="503702"/>
              <a:chOff x="251" y="2304"/>
              <a:chExt cx="5254" cy="805"/>
            </a:xfrm>
            <a:solidFill>
              <a:srgbClr val="00B0F0"/>
            </a:solidFill>
          </p:grpSpPr>
          <p:sp>
            <p:nvSpPr>
              <p:cNvPr id="127" name="Freeform 218"/>
              <p:cNvSpPr>
                <a:spLocks noChangeAspect="1"/>
              </p:cNvSpPr>
              <p:nvPr/>
            </p:nvSpPr>
            <p:spPr bwMode="auto">
              <a:xfrm>
                <a:off x="3849" y="2458"/>
                <a:ext cx="386" cy="106"/>
              </a:xfrm>
              <a:custGeom>
                <a:avLst/>
                <a:gdLst>
                  <a:gd name="T0" fmla="*/ 15 w 234"/>
                  <a:gd name="T1" fmla="*/ 34 h 64"/>
                  <a:gd name="T2" fmla="*/ 214 w 234"/>
                  <a:gd name="T3" fmla="*/ 64 h 64"/>
                  <a:gd name="T4" fmla="*/ 217 w 234"/>
                  <a:gd name="T5" fmla="*/ 64 h 64"/>
                  <a:gd name="T6" fmla="*/ 233 w 234"/>
                  <a:gd name="T7" fmla="*/ 51 h 64"/>
                  <a:gd name="T8" fmla="*/ 233 w 234"/>
                  <a:gd name="T9" fmla="*/ 51 h 64"/>
                  <a:gd name="T10" fmla="*/ 220 w 234"/>
                  <a:gd name="T11" fmla="*/ 32 h 64"/>
                  <a:gd name="T12" fmla="*/ 19 w 234"/>
                  <a:gd name="T13" fmla="*/ 2 h 64"/>
                  <a:gd name="T14" fmla="*/ 1 w 234"/>
                  <a:gd name="T15" fmla="*/ 16 h 64"/>
                  <a:gd name="T16" fmla="*/ 1 w 234"/>
                  <a:gd name="T17" fmla="*/ 16 h 64"/>
                  <a:gd name="T18" fmla="*/ 15 w 234"/>
                  <a:gd name="T19" fmla="*/ 3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4" h="64">
                    <a:moveTo>
                      <a:pt x="15" y="34"/>
                    </a:moveTo>
                    <a:cubicBezTo>
                      <a:pt x="84" y="42"/>
                      <a:pt x="150" y="53"/>
                      <a:pt x="214" y="64"/>
                    </a:cubicBezTo>
                    <a:cubicBezTo>
                      <a:pt x="215" y="64"/>
                      <a:pt x="216" y="64"/>
                      <a:pt x="217" y="64"/>
                    </a:cubicBezTo>
                    <a:cubicBezTo>
                      <a:pt x="224" y="64"/>
                      <a:pt x="231" y="59"/>
                      <a:pt x="233" y="51"/>
                    </a:cubicBezTo>
                    <a:cubicBezTo>
                      <a:pt x="233" y="51"/>
                      <a:pt x="233" y="51"/>
                      <a:pt x="233" y="51"/>
                    </a:cubicBezTo>
                    <a:cubicBezTo>
                      <a:pt x="234" y="42"/>
                      <a:pt x="228" y="34"/>
                      <a:pt x="220" y="32"/>
                    </a:cubicBezTo>
                    <a:cubicBezTo>
                      <a:pt x="155" y="21"/>
                      <a:pt x="88" y="10"/>
                      <a:pt x="19" y="2"/>
                    </a:cubicBezTo>
                    <a:cubicBezTo>
                      <a:pt x="10" y="0"/>
                      <a:pt x="2" y="7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24"/>
                      <a:pt x="6" y="32"/>
                      <a:pt x="15" y="3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" name="Freeform 219"/>
              <p:cNvSpPr>
                <a:spLocks noChangeAspect="1"/>
              </p:cNvSpPr>
              <p:nvPr/>
            </p:nvSpPr>
            <p:spPr bwMode="auto">
              <a:xfrm>
                <a:off x="4310" y="2534"/>
                <a:ext cx="383" cy="134"/>
              </a:xfrm>
              <a:custGeom>
                <a:avLst/>
                <a:gdLst>
                  <a:gd name="T0" fmla="*/ 14 w 232"/>
                  <a:gd name="T1" fmla="*/ 33 h 81"/>
                  <a:gd name="T2" fmla="*/ 209 w 232"/>
                  <a:gd name="T3" fmla="*/ 81 h 81"/>
                  <a:gd name="T4" fmla="*/ 214 w 232"/>
                  <a:gd name="T5" fmla="*/ 81 h 81"/>
                  <a:gd name="T6" fmla="*/ 229 w 232"/>
                  <a:gd name="T7" fmla="*/ 69 h 81"/>
                  <a:gd name="T8" fmla="*/ 229 w 232"/>
                  <a:gd name="T9" fmla="*/ 69 h 81"/>
                  <a:gd name="T10" fmla="*/ 218 w 232"/>
                  <a:gd name="T11" fmla="*/ 49 h 81"/>
                  <a:gd name="T12" fmla="*/ 20 w 232"/>
                  <a:gd name="T13" fmla="*/ 2 h 81"/>
                  <a:gd name="T14" fmla="*/ 1 w 232"/>
                  <a:gd name="T15" fmla="*/ 14 h 81"/>
                  <a:gd name="T16" fmla="*/ 1 w 232"/>
                  <a:gd name="T17" fmla="*/ 14 h 81"/>
                  <a:gd name="T18" fmla="*/ 14 w 232"/>
                  <a:gd name="T19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2" h="81">
                    <a:moveTo>
                      <a:pt x="14" y="33"/>
                    </a:moveTo>
                    <a:cubicBezTo>
                      <a:pt x="83" y="47"/>
                      <a:pt x="148" y="63"/>
                      <a:pt x="209" y="81"/>
                    </a:cubicBezTo>
                    <a:cubicBezTo>
                      <a:pt x="211" y="81"/>
                      <a:pt x="212" y="81"/>
                      <a:pt x="214" y="81"/>
                    </a:cubicBezTo>
                    <a:cubicBezTo>
                      <a:pt x="221" y="81"/>
                      <a:pt x="227" y="77"/>
                      <a:pt x="229" y="69"/>
                    </a:cubicBezTo>
                    <a:cubicBezTo>
                      <a:pt x="229" y="69"/>
                      <a:pt x="229" y="69"/>
                      <a:pt x="229" y="69"/>
                    </a:cubicBezTo>
                    <a:cubicBezTo>
                      <a:pt x="232" y="61"/>
                      <a:pt x="227" y="52"/>
                      <a:pt x="218" y="49"/>
                    </a:cubicBezTo>
                    <a:cubicBezTo>
                      <a:pt x="156" y="32"/>
                      <a:pt x="90" y="16"/>
                      <a:pt x="20" y="2"/>
                    </a:cubicBezTo>
                    <a:cubicBezTo>
                      <a:pt x="12" y="0"/>
                      <a:pt x="3" y="5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23"/>
                      <a:pt x="5" y="31"/>
                      <a:pt x="14" y="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" name="Freeform 220"/>
              <p:cNvSpPr>
                <a:spLocks noChangeAspect="1"/>
              </p:cNvSpPr>
              <p:nvPr/>
            </p:nvSpPr>
            <p:spPr bwMode="auto">
              <a:xfrm>
                <a:off x="3383" y="2415"/>
                <a:ext cx="390" cy="83"/>
              </a:xfrm>
              <a:custGeom>
                <a:avLst/>
                <a:gdLst>
                  <a:gd name="T0" fmla="*/ 16 w 236"/>
                  <a:gd name="T1" fmla="*/ 33 h 50"/>
                  <a:gd name="T2" fmla="*/ 16 w 236"/>
                  <a:gd name="T3" fmla="*/ 33 h 50"/>
                  <a:gd name="T4" fmla="*/ 217 w 236"/>
                  <a:gd name="T5" fmla="*/ 50 h 50"/>
                  <a:gd name="T6" fmla="*/ 219 w 236"/>
                  <a:gd name="T7" fmla="*/ 50 h 50"/>
                  <a:gd name="T8" fmla="*/ 235 w 236"/>
                  <a:gd name="T9" fmla="*/ 36 h 50"/>
                  <a:gd name="T10" fmla="*/ 235 w 236"/>
                  <a:gd name="T11" fmla="*/ 36 h 50"/>
                  <a:gd name="T12" fmla="*/ 220 w 236"/>
                  <a:gd name="T13" fmla="*/ 18 h 50"/>
                  <a:gd name="T14" fmla="*/ 18 w 236"/>
                  <a:gd name="T15" fmla="*/ 1 h 50"/>
                  <a:gd name="T16" fmla="*/ 1 w 236"/>
                  <a:gd name="T17" fmla="*/ 16 h 50"/>
                  <a:gd name="T18" fmla="*/ 1 w 236"/>
                  <a:gd name="T19" fmla="*/ 16 h 50"/>
                  <a:gd name="T20" fmla="*/ 16 w 236"/>
                  <a:gd name="T21" fmla="*/ 3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6" h="50">
                    <a:moveTo>
                      <a:pt x="16" y="33"/>
                    </a:moveTo>
                    <a:cubicBezTo>
                      <a:pt x="16" y="33"/>
                      <a:pt x="16" y="33"/>
                      <a:pt x="16" y="33"/>
                    </a:cubicBezTo>
                    <a:cubicBezTo>
                      <a:pt x="85" y="38"/>
                      <a:pt x="152" y="43"/>
                      <a:pt x="217" y="50"/>
                    </a:cubicBezTo>
                    <a:cubicBezTo>
                      <a:pt x="217" y="50"/>
                      <a:pt x="218" y="50"/>
                      <a:pt x="219" y="50"/>
                    </a:cubicBezTo>
                    <a:cubicBezTo>
                      <a:pt x="227" y="50"/>
                      <a:pt x="234" y="44"/>
                      <a:pt x="235" y="36"/>
                    </a:cubicBezTo>
                    <a:cubicBezTo>
                      <a:pt x="235" y="36"/>
                      <a:pt x="235" y="36"/>
                      <a:pt x="235" y="36"/>
                    </a:cubicBezTo>
                    <a:cubicBezTo>
                      <a:pt x="236" y="27"/>
                      <a:pt x="229" y="19"/>
                      <a:pt x="220" y="18"/>
                    </a:cubicBezTo>
                    <a:cubicBezTo>
                      <a:pt x="155" y="11"/>
                      <a:pt x="87" y="5"/>
                      <a:pt x="18" y="1"/>
                    </a:cubicBezTo>
                    <a:cubicBezTo>
                      <a:pt x="9" y="0"/>
                      <a:pt x="2" y="7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25"/>
                      <a:pt x="7" y="33"/>
                      <a:pt x="16" y="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" name="Freeform 221"/>
              <p:cNvSpPr>
                <a:spLocks noChangeAspect="1"/>
              </p:cNvSpPr>
              <p:nvPr/>
            </p:nvSpPr>
            <p:spPr bwMode="auto">
              <a:xfrm>
                <a:off x="5190" y="2834"/>
                <a:ext cx="315" cy="269"/>
              </a:xfrm>
              <a:custGeom>
                <a:avLst/>
                <a:gdLst>
                  <a:gd name="T0" fmla="*/ 10 w 191"/>
                  <a:gd name="T1" fmla="*/ 32 h 162"/>
                  <a:gd name="T2" fmla="*/ 160 w 191"/>
                  <a:gd name="T3" fmla="*/ 155 h 162"/>
                  <a:gd name="T4" fmla="*/ 173 w 191"/>
                  <a:gd name="T5" fmla="*/ 162 h 162"/>
                  <a:gd name="T6" fmla="*/ 182 w 191"/>
                  <a:gd name="T7" fmla="*/ 159 h 162"/>
                  <a:gd name="T8" fmla="*/ 182 w 191"/>
                  <a:gd name="T9" fmla="*/ 159 h 162"/>
                  <a:gd name="T10" fmla="*/ 186 w 191"/>
                  <a:gd name="T11" fmla="*/ 136 h 162"/>
                  <a:gd name="T12" fmla="*/ 26 w 191"/>
                  <a:gd name="T13" fmla="*/ 4 h 162"/>
                  <a:gd name="T14" fmla="*/ 4 w 191"/>
                  <a:gd name="T15" fmla="*/ 10 h 162"/>
                  <a:gd name="T16" fmla="*/ 4 w 191"/>
                  <a:gd name="T17" fmla="*/ 10 h 162"/>
                  <a:gd name="T18" fmla="*/ 10 w 191"/>
                  <a:gd name="T19" fmla="*/ 3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1" h="162">
                    <a:moveTo>
                      <a:pt x="10" y="32"/>
                    </a:moveTo>
                    <a:cubicBezTo>
                      <a:pt x="78" y="71"/>
                      <a:pt x="128" y="113"/>
                      <a:pt x="160" y="155"/>
                    </a:cubicBezTo>
                    <a:cubicBezTo>
                      <a:pt x="163" y="160"/>
                      <a:pt x="168" y="162"/>
                      <a:pt x="173" y="162"/>
                    </a:cubicBezTo>
                    <a:cubicBezTo>
                      <a:pt x="176" y="162"/>
                      <a:pt x="179" y="161"/>
                      <a:pt x="182" y="159"/>
                    </a:cubicBezTo>
                    <a:cubicBezTo>
                      <a:pt x="182" y="159"/>
                      <a:pt x="182" y="159"/>
                      <a:pt x="182" y="159"/>
                    </a:cubicBezTo>
                    <a:cubicBezTo>
                      <a:pt x="190" y="153"/>
                      <a:pt x="191" y="143"/>
                      <a:pt x="186" y="136"/>
                    </a:cubicBezTo>
                    <a:cubicBezTo>
                      <a:pt x="151" y="88"/>
                      <a:pt x="96" y="44"/>
                      <a:pt x="26" y="4"/>
                    </a:cubicBezTo>
                    <a:cubicBezTo>
                      <a:pt x="18" y="0"/>
                      <a:pt x="9" y="2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0" y="18"/>
                      <a:pt x="2" y="28"/>
                      <a:pt x="10" y="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" name="Freeform 222"/>
              <p:cNvSpPr>
                <a:spLocks noChangeAspect="1"/>
              </p:cNvSpPr>
              <p:nvPr/>
            </p:nvSpPr>
            <p:spPr bwMode="auto">
              <a:xfrm>
                <a:off x="2917" y="2355"/>
                <a:ext cx="388" cy="63"/>
              </a:xfrm>
              <a:custGeom>
                <a:avLst/>
                <a:gdLst>
                  <a:gd name="T0" fmla="*/ 16 w 235"/>
                  <a:gd name="T1" fmla="*/ 32 h 38"/>
                  <a:gd name="T2" fmla="*/ 218 w 235"/>
                  <a:gd name="T3" fmla="*/ 38 h 38"/>
                  <a:gd name="T4" fmla="*/ 218 w 235"/>
                  <a:gd name="T5" fmla="*/ 38 h 38"/>
                  <a:gd name="T6" fmla="*/ 234 w 235"/>
                  <a:gd name="T7" fmla="*/ 22 h 38"/>
                  <a:gd name="T8" fmla="*/ 234 w 235"/>
                  <a:gd name="T9" fmla="*/ 22 h 38"/>
                  <a:gd name="T10" fmla="*/ 219 w 235"/>
                  <a:gd name="T11" fmla="*/ 5 h 38"/>
                  <a:gd name="T12" fmla="*/ 16 w 235"/>
                  <a:gd name="T13" fmla="*/ 0 h 38"/>
                  <a:gd name="T14" fmla="*/ 0 w 235"/>
                  <a:gd name="T15" fmla="*/ 16 h 38"/>
                  <a:gd name="T16" fmla="*/ 0 w 235"/>
                  <a:gd name="T17" fmla="*/ 16 h 38"/>
                  <a:gd name="T18" fmla="*/ 16 w 235"/>
                  <a:gd name="T19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5" h="38">
                    <a:moveTo>
                      <a:pt x="16" y="32"/>
                    </a:moveTo>
                    <a:cubicBezTo>
                      <a:pt x="84" y="33"/>
                      <a:pt x="152" y="35"/>
                      <a:pt x="218" y="38"/>
                    </a:cubicBezTo>
                    <a:cubicBezTo>
                      <a:pt x="218" y="38"/>
                      <a:pt x="218" y="38"/>
                      <a:pt x="218" y="38"/>
                    </a:cubicBezTo>
                    <a:cubicBezTo>
                      <a:pt x="227" y="38"/>
                      <a:pt x="234" y="31"/>
                      <a:pt x="234" y="22"/>
                    </a:cubicBezTo>
                    <a:cubicBezTo>
                      <a:pt x="234" y="22"/>
                      <a:pt x="234" y="22"/>
                      <a:pt x="234" y="22"/>
                    </a:cubicBezTo>
                    <a:cubicBezTo>
                      <a:pt x="235" y="13"/>
                      <a:pt x="228" y="6"/>
                      <a:pt x="219" y="5"/>
                    </a:cubicBezTo>
                    <a:cubicBezTo>
                      <a:pt x="153" y="2"/>
                      <a:pt x="85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" name="Freeform 223"/>
              <p:cNvSpPr>
                <a:spLocks noChangeAspect="1"/>
              </p:cNvSpPr>
              <p:nvPr/>
            </p:nvSpPr>
            <p:spPr bwMode="auto">
              <a:xfrm>
                <a:off x="4760" y="2650"/>
                <a:ext cx="372" cy="179"/>
              </a:xfrm>
              <a:custGeom>
                <a:avLst/>
                <a:gdLst>
                  <a:gd name="T0" fmla="*/ 13 w 225"/>
                  <a:gd name="T1" fmla="*/ 34 h 108"/>
                  <a:gd name="T2" fmla="*/ 13 w 225"/>
                  <a:gd name="T3" fmla="*/ 34 h 108"/>
                  <a:gd name="T4" fmla="*/ 200 w 225"/>
                  <a:gd name="T5" fmla="*/ 106 h 108"/>
                  <a:gd name="T6" fmla="*/ 206 w 225"/>
                  <a:gd name="T7" fmla="*/ 108 h 108"/>
                  <a:gd name="T8" fmla="*/ 221 w 225"/>
                  <a:gd name="T9" fmla="*/ 99 h 108"/>
                  <a:gd name="T10" fmla="*/ 221 w 225"/>
                  <a:gd name="T11" fmla="*/ 99 h 108"/>
                  <a:gd name="T12" fmla="*/ 213 w 225"/>
                  <a:gd name="T13" fmla="*/ 77 h 108"/>
                  <a:gd name="T14" fmla="*/ 23 w 225"/>
                  <a:gd name="T15" fmla="*/ 3 h 108"/>
                  <a:gd name="T16" fmla="*/ 3 w 225"/>
                  <a:gd name="T17" fmla="*/ 13 h 108"/>
                  <a:gd name="T18" fmla="*/ 3 w 225"/>
                  <a:gd name="T19" fmla="*/ 13 h 108"/>
                  <a:gd name="T20" fmla="*/ 13 w 225"/>
                  <a:gd name="T21" fmla="*/ 3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5" h="108">
                    <a:moveTo>
                      <a:pt x="13" y="34"/>
                    </a:moveTo>
                    <a:cubicBezTo>
                      <a:pt x="13" y="34"/>
                      <a:pt x="13" y="34"/>
                      <a:pt x="13" y="34"/>
                    </a:cubicBezTo>
                    <a:cubicBezTo>
                      <a:pt x="82" y="56"/>
                      <a:pt x="145" y="80"/>
                      <a:pt x="200" y="106"/>
                    </a:cubicBezTo>
                    <a:cubicBezTo>
                      <a:pt x="202" y="107"/>
                      <a:pt x="204" y="108"/>
                      <a:pt x="206" y="108"/>
                    </a:cubicBezTo>
                    <a:cubicBezTo>
                      <a:pt x="212" y="108"/>
                      <a:pt x="218" y="105"/>
                      <a:pt x="221" y="99"/>
                    </a:cubicBezTo>
                    <a:cubicBezTo>
                      <a:pt x="221" y="99"/>
                      <a:pt x="221" y="99"/>
                      <a:pt x="221" y="99"/>
                    </a:cubicBezTo>
                    <a:cubicBezTo>
                      <a:pt x="225" y="91"/>
                      <a:pt x="221" y="81"/>
                      <a:pt x="213" y="77"/>
                    </a:cubicBezTo>
                    <a:cubicBezTo>
                      <a:pt x="157" y="50"/>
                      <a:pt x="93" y="26"/>
                      <a:pt x="23" y="3"/>
                    </a:cubicBezTo>
                    <a:cubicBezTo>
                      <a:pt x="15" y="0"/>
                      <a:pt x="5" y="5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0" y="22"/>
                      <a:pt x="5" y="31"/>
                      <a:pt x="13" y="3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" name="Freeform 224"/>
              <p:cNvSpPr>
                <a:spLocks noChangeAspect="1"/>
              </p:cNvSpPr>
              <p:nvPr/>
            </p:nvSpPr>
            <p:spPr bwMode="auto">
              <a:xfrm>
                <a:off x="251" y="2837"/>
                <a:ext cx="314" cy="272"/>
              </a:xfrm>
              <a:custGeom>
                <a:avLst/>
                <a:gdLst>
                  <a:gd name="T0" fmla="*/ 32 w 190"/>
                  <a:gd name="T1" fmla="*/ 157 h 164"/>
                  <a:gd name="T2" fmla="*/ 32 w 190"/>
                  <a:gd name="T3" fmla="*/ 157 h 164"/>
                  <a:gd name="T4" fmla="*/ 180 w 190"/>
                  <a:gd name="T5" fmla="*/ 32 h 164"/>
                  <a:gd name="T6" fmla="*/ 186 w 190"/>
                  <a:gd name="T7" fmla="*/ 10 h 164"/>
                  <a:gd name="T8" fmla="*/ 186 w 190"/>
                  <a:gd name="T9" fmla="*/ 10 h 164"/>
                  <a:gd name="T10" fmla="*/ 164 w 190"/>
                  <a:gd name="T11" fmla="*/ 4 h 164"/>
                  <a:gd name="T12" fmla="*/ 5 w 190"/>
                  <a:gd name="T13" fmla="*/ 138 h 164"/>
                  <a:gd name="T14" fmla="*/ 9 w 190"/>
                  <a:gd name="T15" fmla="*/ 161 h 164"/>
                  <a:gd name="T16" fmla="*/ 10 w 190"/>
                  <a:gd name="T17" fmla="*/ 161 h 164"/>
                  <a:gd name="T18" fmla="*/ 19 w 190"/>
                  <a:gd name="T19" fmla="*/ 164 h 164"/>
                  <a:gd name="T20" fmla="*/ 32 w 190"/>
                  <a:gd name="T21" fmla="*/ 157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0" h="164">
                    <a:moveTo>
                      <a:pt x="32" y="157"/>
                    </a:moveTo>
                    <a:cubicBezTo>
                      <a:pt x="32" y="157"/>
                      <a:pt x="32" y="157"/>
                      <a:pt x="32" y="157"/>
                    </a:cubicBezTo>
                    <a:cubicBezTo>
                      <a:pt x="62" y="114"/>
                      <a:pt x="113" y="72"/>
                      <a:pt x="180" y="32"/>
                    </a:cubicBezTo>
                    <a:cubicBezTo>
                      <a:pt x="188" y="28"/>
                      <a:pt x="190" y="18"/>
                      <a:pt x="186" y="10"/>
                    </a:cubicBezTo>
                    <a:cubicBezTo>
                      <a:pt x="186" y="10"/>
                      <a:pt x="186" y="10"/>
                      <a:pt x="186" y="10"/>
                    </a:cubicBezTo>
                    <a:cubicBezTo>
                      <a:pt x="182" y="2"/>
                      <a:pt x="172" y="0"/>
                      <a:pt x="164" y="4"/>
                    </a:cubicBezTo>
                    <a:cubicBezTo>
                      <a:pt x="94" y="45"/>
                      <a:pt x="40" y="90"/>
                      <a:pt x="5" y="138"/>
                    </a:cubicBezTo>
                    <a:cubicBezTo>
                      <a:pt x="0" y="145"/>
                      <a:pt x="2" y="155"/>
                      <a:pt x="9" y="161"/>
                    </a:cubicBezTo>
                    <a:cubicBezTo>
                      <a:pt x="9" y="161"/>
                      <a:pt x="10" y="161"/>
                      <a:pt x="10" y="161"/>
                    </a:cubicBezTo>
                    <a:cubicBezTo>
                      <a:pt x="12" y="163"/>
                      <a:pt x="16" y="164"/>
                      <a:pt x="19" y="164"/>
                    </a:cubicBezTo>
                    <a:cubicBezTo>
                      <a:pt x="24" y="164"/>
                      <a:pt x="29" y="161"/>
                      <a:pt x="32" y="1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" name="Freeform 225"/>
              <p:cNvSpPr>
                <a:spLocks noChangeAspect="1"/>
              </p:cNvSpPr>
              <p:nvPr/>
            </p:nvSpPr>
            <p:spPr bwMode="auto">
              <a:xfrm>
                <a:off x="1062" y="2476"/>
                <a:ext cx="384" cy="134"/>
              </a:xfrm>
              <a:custGeom>
                <a:avLst/>
                <a:gdLst>
                  <a:gd name="T0" fmla="*/ 18 w 232"/>
                  <a:gd name="T1" fmla="*/ 81 h 81"/>
                  <a:gd name="T2" fmla="*/ 22 w 232"/>
                  <a:gd name="T3" fmla="*/ 81 h 81"/>
                  <a:gd name="T4" fmla="*/ 218 w 232"/>
                  <a:gd name="T5" fmla="*/ 33 h 81"/>
                  <a:gd name="T6" fmla="*/ 230 w 232"/>
                  <a:gd name="T7" fmla="*/ 14 h 81"/>
                  <a:gd name="T8" fmla="*/ 230 w 232"/>
                  <a:gd name="T9" fmla="*/ 14 h 81"/>
                  <a:gd name="T10" fmla="*/ 211 w 232"/>
                  <a:gd name="T11" fmla="*/ 1 h 81"/>
                  <a:gd name="T12" fmla="*/ 14 w 232"/>
                  <a:gd name="T13" fmla="*/ 50 h 81"/>
                  <a:gd name="T14" fmla="*/ 2 w 232"/>
                  <a:gd name="T15" fmla="*/ 70 h 81"/>
                  <a:gd name="T16" fmla="*/ 2 w 232"/>
                  <a:gd name="T17" fmla="*/ 70 h 81"/>
                  <a:gd name="T18" fmla="*/ 18 w 232"/>
                  <a:gd name="T1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2" h="81">
                    <a:moveTo>
                      <a:pt x="18" y="81"/>
                    </a:moveTo>
                    <a:cubicBezTo>
                      <a:pt x="19" y="81"/>
                      <a:pt x="21" y="81"/>
                      <a:pt x="22" y="81"/>
                    </a:cubicBezTo>
                    <a:cubicBezTo>
                      <a:pt x="83" y="63"/>
                      <a:pt x="149" y="47"/>
                      <a:pt x="218" y="33"/>
                    </a:cubicBezTo>
                    <a:cubicBezTo>
                      <a:pt x="226" y="31"/>
                      <a:pt x="232" y="23"/>
                      <a:pt x="230" y="14"/>
                    </a:cubicBezTo>
                    <a:cubicBezTo>
                      <a:pt x="230" y="14"/>
                      <a:pt x="230" y="14"/>
                      <a:pt x="230" y="14"/>
                    </a:cubicBezTo>
                    <a:cubicBezTo>
                      <a:pt x="228" y="5"/>
                      <a:pt x="220" y="0"/>
                      <a:pt x="211" y="1"/>
                    </a:cubicBezTo>
                    <a:cubicBezTo>
                      <a:pt x="141" y="16"/>
                      <a:pt x="75" y="32"/>
                      <a:pt x="14" y="50"/>
                    </a:cubicBezTo>
                    <a:cubicBezTo>
                      <a:pt x="5" y="52"/>
                      <a:pt x="0" y="61"/>
                      <a:pt x="2" y="70"/>
                    </a:cubicBezTo>
                    <a:cubicBezTo>
                      <a:pt x="2" y="70"/>
                      <a:pt x="2" y="70"/>
                      <a:pt x="2" y="70"/>
                    </a:cubicBezTo>
                    <a:cubicBezTo>
                      <a:pt x="5" y="77"/>
                      <a:pt x="11" y="81"/>
                      <a:pt x="18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" name="Freeform 226"/>
              <p:cNvSpPr>
                <a:spLocks noChangeAspect="1"/>
              </p:cNvSpPr>
              <p:nvPr/>
            </p:nvSpPr>
            <p:spPr bwMode="auto">
              <a:xfrm>
                <a:off x="623" y="2654"/>
                <a:ext cx="372" cy="179"/>
              </a:xfrm>
              <a:custGeom>
                <a:avLst/>
                <a:gdLst>
                  <a:gd name="T0" fmla="*/ 19 w 225"/>
                  <a:gd name="T1" fmla="*/ 108 h 108"/>
                  <a:gd name="T2" fmla="*/ 26 w 225"/>
                  <a:gd name="T3" fmla="*/ 106 h 108"/>
                  <a:gd name="T4" fmla="*/ 212 w 225"/>
                  <a:gd name="T5" fmla="*/ 33 h 108"/>
                  <a:gd name="T6" fmla="*/ 222 w 225"/>
                  <a:gd name="T7" fmla="*/ 13 h 108"/>
                  <a:gd name="T8" fmla="*/ 222 w 225"/>
                  <a:gd name="T9" fmla="*/ 13 h 108"/>
                  <a:gd name="T10" fmla="*/ 202 w 225"/>
                  <a:gd name="T11" fmla="*/ 2 h 108"/>
                  <a:gd name="T12" fmla="*/ 12 w 225"/>
                  <a:gd name="T13" fmla="*/ 77 h 108"/>
                  <a:gd name="T14" fmla="*/ 4 w 225"/>
                  <a:gd name="T15" fmla="*/ 99 h 108"/>
                  <a:gd name="T16" fmla="*/ 4 w 225"/>
                  <a:gd name="T17" fmla="*/ 99 h 108"/>
                  <a:gd name="T18" fmla="*/ 19 w 225"/>
                  <a:gd name="T19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5" h="108">
                    <a:moveTo>
                      <a:pt x="19" y="108"/>
                    </a:moveTo>
                    <a:cubicBezTo>
                      <a:pt x="21" y="108"/>
                      <a:pt x="23" y="107"/>
                      <a:pt x="26" y="106"/>
                    </a:cubicBezTo>
                    <a:cubicBezTo>
                      <a:pt x="80" y="80"/>
                      <a:pt x="142" y="56"/>
                      <a:pt x="212" y="33"/>
                    </a:cubicBezTo>
                    <a:cubicBezTo>
                      <a:pt x="220" y="30"/>
                      <a:pt x="225" y="21"/>
                      <a:pt x="222" y="13"/>
                    </a:cubicBezTo>
                    <a:cubicBezTo>
                      <a:pt x="222" y="13"/>
                      <a:pt x="222" y="13"/>
                      <a:pt x="222" y="13"/>
                    </a:cubicBezTo>
                    <a:cubicBezTo>
                      <a:pt x="219" y="4"/>
                      <a:pt x="210" y="0"/>
                      <a:pt x="202" y="2"/>
                    </a:cubicBezTo>
                    <a:cubicBezTo>
                      <a:pt x="131" y="25"/>
                      <a:pt x="68" y="50"/>
                      <a:pt x="12" y="77"/>
                    </a:cubicBezTo>
                    <a:cubicBezTo>
                      <a:pt x="4" y="81"/>
                      <a:pt x="0" y="91"/>
                      <a:pt x="4" y="99"/>
                    </a:cubicBezTo>
                    <a:cubicBezTo>
                      <a:pt x="4" y="99"/>
                      <a:pt x="4" y="99"/>
                      <a:pt x="4" y="99"/>
                    </a:cubicBezTo>
                    <a:cubicBezTo>
                      <a:pt x="7" y="104"/>
                      <a:pt x="13" y="108"/>
                      <a:pt x="19" y="1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" name="Freeform 227"/>
              <p:cNvSpPr>
                <a:spLocks noChangeAspect="1"/>
              </p:cNvSpPr>
              <p:nvPr/>
            </p:nvSpPr>
            <p:spPr bwMode="auto">
              <a:xfrm>
                <a:off x="1972" y="2315"/>
                <a:ext cx="388" cy="82"/>
              </a:xfrm>
              <a:custGeom>
                <a:avLst/>
                <a:gdLst>
                  <a:gd name="T0" fmla="*/ 17 w 235"/>
                  <a:gd name="T1" fmla="*/ 50 h 50"/>
                  <a:gd name="T2" fmla="*/ 19 w 235"/>
                  <a:gd name="T3" fmla="*/ 50 h 50"/>
                  <a:gd name="T4" fmla="*/ 220 w 235"/>
                  <a:gd name="T5" fmla="*/ 32 h 50"/>
                  <a:gd name="T6" fmla="*/ 235 w 235"/>
                  <a:gd name="T7" fmla="*/ 15 h 50"/>
                  <a:gd name="T8" fmla="*/ 235 w 235"/>
                  <a:gd name="T9" fmla="*/ 15 h 50"/>
                  <a:gd name="T10" fmla="*/ 217 w 235"/>
                  <a:gd name="T11" fmla="*/ 0 h 50"/>
                  <a:gd name="T12" fmla="*/ 15 w 235"/>
                  <a:gd name="T13" fmla="*/ 18 h 50"/>
                  <a:gd name="T14" fmla="*/ 1 w 235"/>
                  <a:gd name="T15" fmla="*/ 35 h 50"/>
                  <a:gd name="T16" fmla="*/ 1 w 235"/>
                  <a:gd name="T17" fmla="*/ 35 h 50"/>
                  <a:gd name="T18" fmla="*/ 17 w 235"/>
                  <a:gd name="T19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5" h="50">
                    <a:moveTo>
                      <a:pt x="17" y="50"/>
                    </a:moveTo>
                    <a:cubicBezTo>
                      <a:pt x="18" y="50"/>
                      <a:pt x="18" y="50"/>
                      <a:pt x="19" y="50"/>
                    </a:cubicBezTo>
                    <a:cubicBezTo>
                      <a:pt x="84" y="43"/>
                      <a:pt x="151" y="37"/>
                      <a:pt x="220" y="32"/>
                    </a:cubicBezTo>
                    <a:cubicBezTo>
                      <a:pt x="228" y="32"/>
                      <a:pt x="235" y="24"/>
                      <a:pt x="235" y="15"/>
                    </a:cubicBezTo>
                    <a:cubicBezTo>
                      <a:pt x="235" y="15"/>
                      <a:pt x="235" y="15"/>
                      <a:pt x="235" y="15"/>
                    </a:cubicBezTo>
                    <a:cubicBezTo>
                      <a:pt x="234" y="6"/>
                      <a:pt x="226" y="0"/>
                      <a:pt x="217" y="0"/>
                    </a:cubicBezTo>
                    <a:cubicBezTo>
                      <a:pt x="148" y="5"/>
                      <a:pt x="81" y="10"/>
                      <a:pt x="15" y="18"/>
                    </a:cubicBezTo>
                    <a:cubicBezTo>
                      <a:pt x="6" y="19"/>
                      <a:pt x="0" y="27"/>
                      <a:pt x="1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2" y="44"/>
                      <a:pt x="9" y="50"/>
                      <a:pt x="17" y="5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" name="Freeform 228"/>
              <p:cNvSpPr>
                <a:spLocks noChangeAspect="1"/>
              </p:cNvSpPr>
              <p:nvPr/>
            </p:nvSpPr>
            <p:spPr bwMode="auto">
              <a:xfrm>
                <a:off x="1518" y="2400"/>
                <a:ext cx="388" cy="106"/>
              </a:xfrm>
              <a:custGeom>
                <a:avLst/>
                <a:gdLst>
                  <a:gd name="T0" fmla="*/ 18 w 235"/>
                  <a:gd name="T1" fmla="*/ 64 h 64"/>
                  <a:gd name="T2" fmla="*/ 21 w 235"/>
                  <a:gd name="T3" fmla="*/ 64 h 64"/>
                  <a:gd name="T4" fmla="*/ 220 w 235"/>
                  <a:gd name="T5" fmla="*/ 33 h 64"/>
                  <a:gd name="T6" fmla="*/ 234 w 235"/>
                  <a:gd name="T7" fmla="*/ 15 h 64"/>
                  <a:gd name="T8" fmla="*/ 234 w 235"/>
                  <a:gd name="T9" fmla="*/ 15 h 64"/>
                  <a:gd name="T10" fmla="*/ 216 w 235"/>
                  <a:gd name="T11" fmla="*/ 1 h 64"/>
                  <a:gd name="T12" fmla="*/ 15 w 235"/>
                  <a:gd name="T13" fmla="*/ 32 h 64"/>
                  <a:gd name="T14" fmla="*/ 2 w 235"/>
                  <a:gd name="T15" fmla="*/ 51 h 64"/>
                  <a:gd name="T16" fmla="*/ 2 w 235"/>
                  <a:gd name="T17" fmla="*/ 51 h 64"/>
                  <a:gd name="T18" fmla="*/ 18 w 235"/>
                  <a:gd name="T1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5" h="64">
                    <a:moveTo>
                      <a:pt x="18" y="64"/>
                    </a:moveTo>
                    <a:cubicBezTo>
                      <a:pt x="19" y="64"/>
                      <a:pt x="20" y="64"/>
                      <a:pt x="21" y="64"/>
                    </a:cubicBezTo>
                    <a:cubicBezTo>
                      <a:pt x="84" y="52"/>
                      <a:pt x="151" y="42"/>
                      <a:pt x="220" y="33"/>
                    </a:cubicBezTo>
                    <a:cubicBezTo>
                      <a:pt x="229" y="32"/>
                      <a:pt x="235" y="24"/>
                      <a:pt x="234" y="15"/>
                    </a:cubicBezTo>
                    <a:cubicBezTo>
                      <a:pt x="234" y="15"/>
                      <a:pt x="234" y="15"/>
                      <a:pt x="234" y="15"/>
                    </a:cubicBezTo>
                    <a:cubicBezTo>
                      <a:pt x="233" y="6"/>
                      <a:pt x="225" y="0"/>
                      <a:pt x="216" y="1"/>
                    </a:cubicBezTo>
                    <a:cubicBezTo>
                      <a:pt x="146" y="10"/>
                      <a:pt x="79" y="20"/>
                      <a:pt x="15" y="32"/>
                    </a:cubicBezTo>
                    <a:cubicBezTo>
                      <a:pt x="6" y="34"/>
                      <a:pt x="0" y="42"/>
                      <a:pt x="2" y="51"/>
                    </a:cubicBezTo>
                    <a:cubicBezTo>
                      <a:pt x="2" y="51"/>
                      <a:pt x="2" y="51"/>
                      <a:pt x="2" y="51"/>
                    </a:cubicBezTo>
                    <a:cubicBezTo>
                      <a:pt x="3" y="59"/>
                      <a:pt x="10" y="64"/>
                      <a:pt x="18" y="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" name="Freeform 229"/>
              <p:cNvSpPr>
                <a:spLocks noChangeAspect="1"/>
              </p:cNvSpPr>
              <p:nvPr/>
            </p:nvSpPr>
            <p:spPr bwMode="auto">
              <a:xfrm>
                <a:off x="2450" y="2304"/>
                <a:ext cx="388" cy="63"/>
              </a:xfrm>
              <a:custGeom>
                <a:avLst/>
                <a:gdLst>
                  <a:gd name="T0" fmla="*/ 16 w 235"/>
                  <a:gd name="T1" fmla="*/ 38 h 38"/>
                  <a:gd name="T2" fmla="*/ 17 w 235"/>
                  <a:gd name="T3" fmla="*/ 38 h 38"/>
                  <a:gd name="T4" fmla="*/ 218 w 235"/>
                  <a:gd name="T5" fmla="*/ 32 h 38"/>
                  <a:gd name="T6" fmla="*/ 235 w 235"/>
                  <a:gd name="T7" fmla="*/ 16 h 38"/>
                  <a:gd name="T8" fmla="*/ 235 w 235"/>
                  <a:gd name="T9" fmla="*/ 16 h 38"/>
                  <a:gd name="T10" fmla="*/ 218 w 235"/>
                  <a:gd name="T11" fmla="*/ 0 h 38"/>
                  <a:gd name="T12" fmla="*/ 15 w 235"/>
                  <a:gd name="T13" fmla="*/ 6 h 38"/>
                  <a:gd name="T14" fmla="*/ 0 w 235"/>
                  <a:gd name="T15" fmla="*/ 23 h 38"/>
                  <a:gd name="T16" fmla="*/ 0 w 235"/>
                  <a:gd name="T17" fmla="*/ 23 h 38"/>
                  <a:gd name="T18" fmla="*/ 16 w 235"/>
                  <a:gd name="T1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5" h="38">
                    <a:moveTo>
                      <a:pt x="16" y="38"/>
                    </a:moveTo>
                    <a:cubicBezTo>
                      <a:pt x="16" y="38"/>
                      <a:pt x="17" y="38"/>
                      <a:pt x="17" y="38"/>
                    </a:cubicBezTo>
                    <a:cubicBezTo>
                      <a:pt x="83" y="35"/>
                      <a:pt x="150" y="33"/>
                      <a:pt x="218" y="32"/>
                    </a:cubicBezTo>
                    <a:cubicBezTo>
                      <a:pt x="227" y="32"/>
                      <a:pt x="235" y="25"/>
                      <a:pt x="235" y="16"/>
                    </a:cubicBezTo>
                    <a:cubicBezTo>
                      <a:pt x="235" y="16"/>
                      <a:pt x="235" y="16"/>
                      <a:pt x="235" y="16"/>
                    </a:cubicBezTo>
                    <a:cubicBezTo>
                      <a:pt x="234" y="7"/>
                      <a:pt x="227" y="0"/>
                      <a:pt x="218" y="0"/>
                    </a:cubicBezTo>
                    <a:cubicBezTo>
                      <a:pt x="149" y="1"/>
                      <a:pt x="82" y="2"/>
                      <a:pt x="15" y="6"/>
                    </a:cubicBezTo>
                    <a:cubicBezTo>
                      <a:pt x="7" y="6"/>
                      <a:pt x="0" y="14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31"/>
                      <a:pt x="8" y="38"/>
                      <a:pt x="16" y="3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4107693" y="5213175"/>
              <a:ext cx="846927" cy="1066253"/>
              <a:chOff x="4107693" y="5104626"/>
              <a:chExt cx="846927" cy="1066253"/>
            </a:xfrm>
          </p:grpSpPr>
          <p:pic>
            <p:nvPicPr>
              <p:cNvPr id="125" name="Picture 7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07693" y="5347919"/>
                <a:ext cx="846927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6" name="TextBox 125"/>
              <p:cNvSpPr txBox="1"/>
              <p:nvPr/>
            </p:nvSpPr>
            <p:spPr>
              <a:xfrm>
                <a:off x="4324350" y="5104626"/>
                <a:ext cx="40588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AR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3132763" y="5219700"/>
              <a:ext cx="828982" cy="1059728"/>
              <a:chOff x="3132763" y="5219700"/>
              <a:chExt cx="828982" cy="1059728"/>
            </a:xfrm>
          </p:grpSpPr>
          <p:pic>
            <p:nvPicPr>
              <p:cNvPr id="123" name="Picture 8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32763" y="5456468"/>
                <a:ext cx="828982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4" name="TextBox 123"/>
              <p:cNvSpPr txBox="1"/>
              <p:nvPr/>
            </p:nvSpPr>
            <p:spPr>
              <a:xfrm>
                <a:off x="3251720" y="5219700"/>
                <a:ext cx="5934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SRC3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8343026" y="1948584"/>
              <a:ext cx="731520" cy="953085"/>
              <a:chOff x="8122774" y="3478178"/>
              <a:chExt cx="731520" cy="953085"/>
            </a:xfrm>
          </p:grpSpPr>
          <p:pic>
            <p:nvPicPr>
              <p:cNvPr id="121" name="Picture 9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22774" y="3699743"/>
                <a:ext cx="731520" cy="7315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2" name="TextBox 121"/>
              <p:cNvSpPr txBox="1"/>
              <p:nvPr/>
            </p:nvSpPr>
            <p:spPr>
              <a:xfrm>
                <a:off x="8259815" y="3478178"/>
                <a:ext cx="46679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BIM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2" name="Group 81"/>
            <p:cNvGrpSpPr/>
            <p:nvPr/>
          </p:nvGrpSpPr>
          <p:grpSpPr>
            <a:xfrm>
              <a:off x="1271128" y="3748131"/>
              <a:ext cx="817684" cy="1060033"/>
              <a:chOff x="1242553" y="3620451"/>
              <a:chExt cx="817684" cy="1060033"/>
            </a:xfrm>
          </p:grpSpPr>
          <p:pic>
            <p:nvPicPr>
              <p:cNvPr id="119" name="Picture 10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42553" y="3857524"/>
                <a:ext cx="817684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0" name="TextBox 119"/>
              <p:cNvSpPr txBox="1"/>
              <p:nvPr/>
            </p:nvSpPr>
            <p:spPr>
              <a:xfrm>
                <a:off x="1336872" y="3620451"/>
                <a:ext cx="60144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CDC2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>
              <a:off x="3102731" y="2360945"/>
              <a:ext cx="837022" cy="1056346"/>
              <a:chOff x="3102731" y="2360945"/>
              <a:chExt cx="837022" cy="1056346"/>
            </a:xfrm>
          </p:grpSpPr>
          <p:pic>
            <p:nvPicPr>
              <p:cNvPr id="117" name="Picture 11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02731" y="2594331"/>
                <a:ext cx="837022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8" name="TextBox 117"/>
              <p:cNvSpPr txBox="1"/>
              <p:nvPr/>
            </p:nvSpPr>
            <p:spPr>
              <a:xfrm>
                <a:off x="3226590" y="2360945"/>
                <a:ext cx="60144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CDK4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4" name="Group 83"/>
            <p:cNvGrpSpPr/>
            <p:nvPr/>
          </p:nvGrpSpPr>
          <p:grpSpPr>
            <a:xfrm>
              <a:off x="7569681" y="1941815"/>
              <a:ext cx="747368" cy="959854"/>
              <a:chOff x="8151545" y="3170444"/>
              <a:chExt cx="747368" cy="959854"/>
            </a:xfrm>
          </p:grpSpPr>
          <p:pic>
            <p:nvPicPr>
              <p:cNvPr id="115" name="Picture 13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25000"/>
                        </a14:imgEffect>
                        <a14:imgEffect>
                          <a14:brightnessContrast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51545" y="3398778"/>
                <a:ext cx="747368" cy="7315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6" name="TextBox 115"/>
              <p:cNvSpPr txBox="1"/>
              <p:nvPr/>
            </p:nvSpPr>
            <p:spPr>
              <a:xfrm>
                <a:off x="8324783" y="3170444"/>
                <a:ext cx="44916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p27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7210598" y="5199472"/>
              <a:ext cx="860664" cy="1065873"/>
              <a:chOff x="7220123" y="5170897"/>
              <a:chExt cx="860664" cy="1065873"/>
            </a:xfrm>
          </p:grpSpPr>
          <p:pic>
            <p:nvPicPr>
              <p:cNvPr id="113" name="Picture 14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20123" y="5413810"/>
                <a:ext cx="860664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4" name="TextBox 113"/>
              <p:cNvSpPr txBox="1"/>
              <p:nvPr/>
            </p:nvSpPr>
            <p:spPr>
              <a:xfrm>
                <a:off x="7289734" y="5170897"/>
                <a:ext cx="73930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INPP4B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>
              <a:off x="4142859" y="3633580"/>
              <a:ext cx="982495" cy="1057609"/>
              <a:chOff x="3573372" y="3622875"/>
              <a:chExt cx="982495" cy="1057609"/>
            </a:xfrm>
          </p:grpSpPr>
          <p:pic>
            <p:nvPicPr>
              <p:cNvPr id="111" name="Picture 15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37980" y="3857524"/>
                <a:ext cx="914149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2" name="TextBox 111"/>
              <p:cNvSpPr txBox="1"/>
              <p:nvPr/>
            </p:nvSpPr>
            <p:spPr>
              <a:xfrm>
                <a:off x="3573372" y="3622875"/>
                <a:ext cx="98249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p4EBP1 S65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4990950" y="3067050"/>
              <a:ext cx="1169026" cy="1051056"/>
              <a:chOff x="3486031" y="3657600"/>
              <a:chExt cx="1169026" cy="1051056"/>
            </a:xfrm>
          </p:grpSpPr>
          <p:pic>
            <p:nvPicPr>
              <p:cNvPr id="109" name="Picture 16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54300" y="3885696"/>
                <a:ext cx="872990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0" name="TextBox 109"/>
              <p:cNvSpPr txBox="1"/>
              <p:nvPr/>
            </p:nvSpPr>
            <p:spPr>
              <a:xfrm>
                <a:off x="3486031" y="3657600"/>
                <a:ext cx="1169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p4EBP1 T37/46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>
              <a:off x="505266" y="2149232"/>
              <a:ext cx="846534" cy="1045448"/>
              <a:chOff x="505266" y="2149232"/>
              <a:chExt cx="846534" cy="1045448"/>
            </a:xfrm>
          </p:grpSpPr>
          <p:pic>
            <p:nvPicPr>
              <p:cNvPr id="107" name="Picture 17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harpenSoften amount="25000"/>
                        </a14:imgEffect>
                        <a14:imgEffect>
                          <a14:brightnessContrast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5266" y="2371720"/>
                <a:ext cx="846534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8" name="TextBox 107"/>
              <p:cNvSpPr txBox="1"/>
              <p:nvPr/>
            </p:nvSpPr>
            <p:spPr>
              <a:xfrm>
                <a:off x="702366" y="2149232"/>
                <a:ext cx="44916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p53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>
              <a:off x="2161897" y="3753756"/>
              <a:ext cx="1190903" cy="1039894"/>
              <a:chOff x="3046628" y="3609201"/>
              <a:chExt cx="1190903" cy="1039894"/>
            </a:xfrm>
          </p:grpSpPr>
          <p:pic>
            <p:nvPicPr>
              <p:cNvPr id="105" name="Picture 104"/>
              <p:cNvPicPr>
                <a:picLocks noChangeAspect="1" noChangeArrowheads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28536" y="3826135"/>
                <a:ext cx="812976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6" name="TextBox 105"/>
              <p:cNvSpPr txBox="1"/>
              <p:nvPr/>
            </p:nvSpPr>
            <p:spPr>
              <a:xfrm>
                <a:off x="3046628" y="3609201"/>
                <a:ext cx="11909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pRB</a:t>
                </a:r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S807/811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7199436" y="3896104"/>
              <a:ext cx="1106364" cy="1049662"/>
              <a:chOff x="8036441" y="3876360"/>
              <a:chExt cx="1106364" cy="1049662"/>
            </a:xfrm>
          </p:grpSpPr>
          <p:pic>
            <p:nvPicPr>
              <p:cNvPr id="103" name="Picture 19"/>
              <p:cNvPicPr>
                <a:picLocks noChangeAspect="1" noChangeArrowheads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2260" y="4103062"/>
                <a:ext cx="817265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4" name="TextBox 103"/>
              <p:cNvSpPr txBox="1"/>
              <p:nvPr/>
            </p:nvSpPr>
            <p:spPr>
              <a:xfrm>
                <a:off x="8036441" y="3876360"/>
                <a:ext cx="110636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p-S6 S240/244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6064506" y="3896104"/>
              <a:ext cx="1106364" cy="1069764"/>
              <a:chOff x="8408743" y="4038600"/>
              <a:chExt cx="1106364" cy="1069764"/>
            </a:xfrm>
          </p:grpSpPr>
          <p:pic>
            <p:nvPicPr>
              <p:cNvPr id="101" name="Picture 20"/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81155" y="4285404"/>
                <a:ext cx="858364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" name="TextBox 101"/>
              <p:cNvSpPr txBox="1"/>
              <p:nvPr/>
            </p:nvSpPr>
            <p:spPr>
              <a:xfrm>
                <a:off x="8408743" y="4038600"/>
                <a:ext cx="110636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p-S6 S235/236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2" name="Group 91"/>
            <p:cNvGrpSpPr/>
            <p:nvPr/>
          </p:nvGrpSpPr>
          <p:grpSpPr>
            <a:xfrm>
              <a:off x="7077261" y="2857587"/>
              <a:ext cx="893193" cy="1043188"/>
              <a:chOff x="3343275" y="3675876"/>
              <a:chExt cx="893193" cy="1043188"/>
            </a:xfrm>
          </p:grpSpPr>
          <p:pic>
            <p:nvPicPr>
              <p:cNvPr id="99" name="Picture 21"/>
              <p:cNvPicPr>
                <a:picLocks noChangeAspect="1" noChangeArrowheads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68492" y="3896104"/>
                <a:ext cx="848227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0" name="TextBox 99"/>
              <p:cNvSpPr txBox="1"/>
              <p:nvPr/>
            </p:nvSpPr>
            <p:spPr>
              <a:xfrm>
                <a:off x="3343275" y="3675876"/>
                <a:ext cx="89319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p-p70S6K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3442174" y="1278499"/>
              <a:ext cx="864611" cy="1047642"/>
              <a:chOff x="3378420" y="3552825"/>
              <a:chExt cx="864611" cy="1047642"/>
            </a:xfrm>
          </p:grpSpPr>
          <p:pic>
            <p:nvPicPr>
              <p:cNvPr id="97" name="Picture 22"/>
              <p:cNvPicPr>
                <a:picLocks noChangeAspect="1" noChangeArrowheads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78420" y="3777507"/>
                <a:ext cx="864611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8" name="TextBox 97"/>
              <p:cNvSpPr txBox="1"/>
              <p:nvPr/>
            </p:nvSpPr>
            <p:spPr>
              <a:xfrm>
                <a:off x="3513353" y="3552825"/>
                <a:ext cx="59503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PTEN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4" name="Group 93"/>
            <p:cNvGrpSpPr/>
            <p:nvPr/>
          </p:nvGrpSpPr>
          <p:grpSpPr>
            <a:xfrm>
              <a:off x="4285795" y="1275576"/>
              <a:ext cx="854946" cy="1050565"/>
              <a:chOff x="4304845" y="1313676"/>
              <a:chExt cx="854946" cy="1050565"/>
            </a:xfrm>
          </p:grpSpPr>
          <p:pic>
            <p:nvPicPr>
              <p:cNvPr id="95" name="Picture 23"/>
              <p:cNvPicPr>
                <a:picLocks noChangeAspect="1" noChangeArrowheads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08355" y="1541281"/>
                <a:ext cx="851436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6" name="TextBox 95"/>
              <p:cNvSpPr txBox="1"/>
              <p:nvPr/>
            </p:nvSpPr>
            <p:spPr>
              <a:xfrm>
                <a:off x="4304845" y="1313676"/>
                <a:ext cx="84259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p-PRAS40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695" name="TextBox 694"/>
          <p:cNvSpPr txBox="1"/>
          <p:nvPr/>
        </p:nvSpPr>
        <p:spPr>
          <a:xfrm>
            <a:off x="4585764" y="33301"/>
            <a:ext cx="2276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4 A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072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80" y="838200"/>
            <a:ext cx="2675224" cy="8124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16551" y="326738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miR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89894" y="590960"/>
            <a:ext cx="34636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00095" y="561201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135a-5p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0607" y="561201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  <a:endParaRPr lang="en-US" sz="12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245519" y="596900"/>
            <a:ext cx="34636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3505200" y="426360"/>
            <a:ext cx="3048919" cy="8562997"/>
            <a:chOff x="3505200" y="426360"/>
            <a:chExt cx="3048919" cy="8562997"/>
          </a:xfrm>
        </p:grpSpPr>
        <p:sp>
          <p:nvSpPr>
            <p:cNvPr id="23" name="TextBox 22"/>
            <p:cNvSpPr txBox="1"/>
            <p:nvPr/>
          </p:nvSpPr>
          <p:spPr>
            <a:xfrm>
              <a:off x="4251743" y="426360"/>
              <a:ext cx="4748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miR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4003314" y="690582"/>
              <a:ext cx="346364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627182" y="660823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994027" y="660823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NT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4624255" y="696522"/>
              <a:ext cx="346364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5200" y="914400"/>
              <a:ext cx="3048919" cy="80749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4" name="Straight Connector 13"/>
            <p:cNvCxnSpPr/>
            <p:nvPr/>
          </p:nvCxnSpPr>
          <p:spPr>
            <a:xfrm>
              <a:off x="3586635" y="909889"/>
              <a:ext cx="1728315" cy="4511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3624549" y="8967730"/>
              <a:ext cx="1707615" cy="1354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/>
          <p:nvPr/>
        </p:nvSpPr>
        <p:spPr>
          <a:xfrm>
            <a:off x="164302" y="406294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329511" y="385227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5400" y="15130"/>
            <a:ext cx="11480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Fig 4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397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95300" y="69520"/>
            <a:ext cx="2959699" cy="9074480"/>
            <a:chOff x="342900" y="69520"/>
            <a:chExt cx="2959699" cy="9074480"/>
          </a:xfrm>
        </p:grpSpPr>
        <p:sp>
          <p:nvSpPr>
            <p:cNvPr id="5" name="TextBox 4"/>
            <p:cNvSpPr txBox="1"/>
            <p:nvPr/>
          </p:nvSpPr>
          <p:spPr>
            <a:xfrm>
              <a:off x="829961" y="69520"/>
              <a:ext cx="4748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miR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581532" y="333742"/>
              <a:ext cx="346364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1148250" y="303983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1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72245" y="303983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NT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1202473" y="339682"/>
              <a:ext cx="346364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4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61"/>
            <a:stretch/>
          </p:blipFill>
          <p:spPr bwMode="auto">
            <a:xfrm>
              <a:off x="342900" y="571500"/>
              <a:ext cx="2959699" cy="8572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0" name="Group 9"/>
          <p:cNvGrpSpPr/>
          <p:nvPr/>
        </p:nvGrpSpPr>
        <p:grpSpPr>
          <a:xfrm>
            <a:off x="3874008" y="25400"/>
            <a:ext cx="2679192" cy="9105900"/>
            <a:chOff x="3721608" y="25400"/>
            <a:chExt cx="2679192" cy="9105900"/>
          </a:xfrm>
        </p:grpSpPr>
        <p:pic>
          <p:nvPicPr>
            <p:cNvPr id="20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1608" y="410019"/>
              <a:ext cx="2679192" cy="8721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4157532" y="25400"/>
              <a:ext cx="474810" cy="2869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miR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3892775" y="299139"/>
              <a:ext cx="346364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345851" y="268308"/>
              <a:ext cx="670376" cy="2869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221-5p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883488" y="268308"/>
              <a:ext cx="389850" cy="2869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NT</a:t>
              </a:r>
              <a:endPara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4486500" y="305293"/>
              <a:ext cx="346364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ctangle 15"/>
          <p:cNvSpPr/>
          <p:nvPr/>
        </p:nvSpPr>
        <p:spPr>
          <a:xfrm>
            <a:off x="170163" y="142740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54999" y="69520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697229" y="40530"/>
            <a:ext cx="11480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Fig 4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932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1213</TotalTime>
  <Words>1306</Words>
  <Application>Microsoft Office PowerPoint</Application>
  <PresentationFormat>On-screen Show (4:3)</PresentationFormat>
  <Paragraphs>596</Paragraphs>
  <Slides>25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Baylor College of Medicine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fiskus</dc:creator>
  <cp:lastModifiedBy>Nicholas</cp:lastModifiedBy>
  <cp:revision>92</cp:revision>
  <dcterms:created xsi:type="dcterms:W3CDTF">2015-01-28T16:18:53Z</dcterms:created>
  <dcterms:modified xsi:type="dcterms:W3CDTF">2015-08-18T03:41:35Z</dcterms:modified>
</cp:coreProperties>
</file>