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8291175" cy="756126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60" d="100"/>
          <a:sy n="60" d="100"/>
        </p:scale>
        <p:origin x="1884" y="-90"/>
      </p:cViewPr>
      <p:guideLst>
        <p:guide orient="horz" pos="2382"/>
        <p:guide pos="5761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1371839" y="2348894"/>
            <a:ext cx="15547499" cy="1620771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2743677" y="4284716"/>
            <a:ext cx="12803823" cy="193232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15/08/2017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15/08/2017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13261102" y="302803"/>
            <a:ext cx="4115514" cy="645157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914559" y="302803"/>
            <a:ext cx="12041690" cy="6451578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15/08/2017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15/08/2017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444878" y="4858813"/>
            <a:ext cx="15547499" cy="1501751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1444878" y="3204786"/>
            <a:ext cx="15547499" cy="1654026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15/08/2017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914559" y="1764296"/>
            <a:ext cx="8078602" cy="499008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9298014" y="1764296"/>
            <a:ext cx="8078602" cy="499008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15/08/2017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914560" y="1692533"/>
            <a:ext cx="8081779" cy="70536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914560" y="2397901"/>
            <a:ext cx="8081779" cy="435647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9291665" y="1692533"/>
            <a:ext cx="8084953" cy="70536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9291665" y="2397901"/>
            <a:ext cx="8084953" cy="435647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15/08/2017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15/08/2017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15/08/2017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14561" y="301050"/>
            <a:ext cx="6017671" cy="128121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7151342" y="301052"/>
            <a:ext cx="10225275" cy="6453328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914561" y="1582266"/>
            <a:ext cx="6017671" cy="517211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15/08/2017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585199" y="5292884"/>
            <a:ext cx="10974705" cy="62485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3585199" y="675613"/>
            <a:ext cx="10974705" cy="453675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3585199" y="5917739"/>
            <a:ext cx="10974705" cy="88739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15/08/2017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914559" y="302801"/>
            <a:ext cx="16462058" cy="12602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914559" y="1764296"/>
            <a:ext cx="16462058" cy="49900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914559" y="7008172"/>
            <a:ext cx="4267941" cy="4025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847CFC-816F-41D0-AAC0-9BF4FEBC753E}" type="datetimeFigureOut">
              <a:rPr lang="es-ES" smtClean="0"/>
              <a:pPr/>
              <a:t>15/08/2017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6249486" y="7008172"/>
            <a:ext cx="5792205" cy="4025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13108676" y="7008172"/>
            <a:ext cx="4267941" cy="4025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CuadroTexto"/>
          <p:cNvSpPr txBox="1"/>
          <p:nvPr/>
        </p:nvSpPr>
        <p:spPr>
          <a:xfrm>
            <a:off x="7502513" y="6566713"/>
            <a:ext cx="51809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3600" b="1" dirty="0" smtClean="0">
                <a:latin typeface="Arial" pitchFamily="34" charset="0"/>
                <a:cs typeface="Arial" pitchFamily="34" charset="0"/>
              </a:rPr>
              <a:t>A</a:t>
            </a:r>
            <a:endParaRPr lang="es-ES" sz="36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1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3" y="381000"/>
            <a:ext cx="9016308" cy="6858000"/>
          </a:xfrm>
          <a:prstGeom prst="rect">
            <a:avLst/>
          </a:prstGeom>
        </p:spPr>
      </p:pic>
      <p:sp>
        <p:nvSpPr>
          <p:cNvPr id="13" name="12 CuadroTexto"/>
          <p:cNvSpPr txBox="1"/>
          <p:nvPr/>
        </p:nvSpPr>
        <p:spPr>
          <a:xfrm>
            <a:off x="8288331" y="6566713"/>
            <a:ext cx="51809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3600" b="1" dirty="0" smtClean="0">
                <a:latin typeface="Arial" pitchFamily="34" charset="0"/>
                <a:cs typeface="Arial" pitchFamily="34" charset="0"/>
              </a:rPr>
              <a:t>A</a:t>
            </a:r>
            <a:endParaRPr lang="es-ES" sz="36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884755" y="112938"/>
            <a:ext cx="9314477" cy="74539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4" name="13 CuadroTexto"/>
          <p:cNvSpPr txBox="1"/>
          <p:nvPr/>
        </p:nvSpPr>
        <p:spPr>
          <a:xfrm>
            <a:off x="17485808" y="6566713"/>
            <a:ext cx="51809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3600" b="1" dirty="0" smtClean="0">
                <a:latin typeface="Arial" pitchFamily="34" charset="0"/>
                <a:cs typeface="Arial" pitchFamily="34" charset="0"/>
              </a:rPr>
              <a:t>B</a:t>
            </a:r>
            <a:endParaRPr lang="es-ES" sz="36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icin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cin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icin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3</Words>
  <PresentationFormat>Personalizado</PresentationFormat>
  <Paragraphs>3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2" baseType="lpstr">
      <vt:lpstr>Tema de Office</vt:lpstr>
      <vt:lpstr>Diapositiva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cp:lastModifiedBy> </cp:lastModifiedBy>
  <cp:revision>3</cp:revision>
  <dcterms:modified xsi:type="dcterms:W3CDTF">2017-08-15T16:35:08Z</dcterms:modified>
</cp:coreProperties>
</file>