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57" r:id="rId2"/>
  </p:sldIdLst>
  <p:sldSz cx="7553325" cy="9906000"/>
  <p:notesSz cx="6669088" cy="9928225"/>
  <p:defaultTextStyle>
    <a:defPPr>
      <a:defRPr lang="en-US"/>
    </a:defPPr>
    <a:lvl1pPr marL="0" algn="l" defTabSz="65045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5227" algn="l" defTabSz="65045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50456" algn="l" defTabSz="65045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75683" algn="l" defTabSz="65045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00910" algn="l" defTabSz="65045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26139" algn="l" defTabSz="65045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51366" algn="l" defTabSz="65045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276594" algn="l" defTabSz="65045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01822" algn="l" defTabSz="65045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1">
          <p15:clr>
            <a:srgbClr val="A4A3A4"/>
          </p15:clr>
        </p15:guide>
        <p15:guide id="3" orient="horz" pos="3121">
          <p15:clr>
            <a:srgbClr val="A4A3A4"/>
          </p15:clr>
        </p15:guide>
        <p15:guide id="4" pos="23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000"/>
    <a:srgbClr val="FF8181"/>
    <a:srgbClr val="FF5D5D"/>
    <a:srgbClr val="FD0F0F"/>
    <a:srgbClr val="9B4AF4"/>
    <a:srgbClr val="271DEF"/>
    <a:srgbClr val="170E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9886" autoAdjust="0"/>
  </p:normalViewPr>
  <p:slideViewPr>
    <p:cSldViewPr>
      <p:cViewPr>
        <p:scale>
          <a:sx n="98" d="100"/>
          <a:sy n="98" d="100"/>
        </p:scale>
        <p:origin x="-2670" y="78"/>
      </p:cViewPr>
      <p:guideLst>
        <p:guide orient="horz" pos="2880"/>
        <p:guide orient="horz" pos="3121"/>
        <p:guide pos="2161"/>
        <p:guide pos="23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CEBB1-04A4-4540-9C18-7266DF00DECA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16113" y="744538"/>
            <a:ext cx="28368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7F39E-6043-45EB-B098-0721341DF5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75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045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5227" algn="l" defTabSz="65045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50456" algn="l" defTabSz="65045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75683" algn="l" defTabSz="65045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00910" algn="l" defTabSz="65045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26139" algn="l" defTabSz="65045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51366" algn="l" defTabSz="65045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76594" algn="l" defTabSz="65045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01822" algn="l" defTabSz="65045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916113" y="744538"/>
            <a:ext cx="283686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zh-HK" sz="9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7F39E-6043-45EB-B098-0721341DF52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93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500" y="3077287"/>
            <a:ext cx="6420327" cy="2123369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000" y="5613404"/>
            <a:ext cx="5287327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9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3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58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23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87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52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1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76161" y="396701"/>
            <a:ext cx="1699499" cy="8452202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667" y="396701"/>
            <a:ext cx="4972605" cy="8452202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661" y="6365522"/>
            <a:ext cx="6420327" cy="1967442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6661" y="4198587"/>
            <a:ext cx="6420327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4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2930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939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586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232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879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525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172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667" y="2311402"/>
            <a:ext cx="3336051" cy="653750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39607" y="2311402"/>
            <a:ext cx="3336051" cy="653750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669" y="2217389"/>
            <a:ext cx="3337363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4651" indent="0">
              <a:buNone/>
              <a:defRPr sz="2000" b="1"/>
            </a:lvl2pPr>
            <a:lvl3pPr marL="929303" indent="0">
              <a:buNone/>
              <a:defRPr sz="1900" b="1"/>
            </a:lvl3pPr>
            <a:lvl4pPr marL="1393954" indent="0">
              <a:buNone/>
              <a:defRPr sz="1700" b="1"/>
            </a:lvl4pPr>
            <a:lvl5pPr marL="1858605" indent="0">
              <a:buNone/>
              <a:defRPr sz="1700" b="1"/>
            </a:lvl5pPr>
            <a:lvl6pPr marL="2323256" indent="0">
              <a:buNone/>
              <a:defRPr sz="1700" b="1"/>
            </a:lvl6pPr>
            <a:lvl7pPr marL="2787907" indent="0">
              <a:buNone/>
              <a:defRPr sz="1700" b="1"/>
            </a:lvl7pPr>
            <a:lvl8pPr marL="3252558" indent="0">
              <a:buNone/>
              <a:defRPr sz="1700" b="1"/>
            </a:lvl8pPr>
            <a:lvl9pPr marL="3717210" indent="0">
              <a:buNone/>
              <a:defRPr sz="17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669" y="3141486"/>
            <a:ext cx="3337363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36987" y="2217389"/>
            <a:ext cx="3338674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4651" indent="0">
              <a:buNone/>
              <a:defRPr sz="2000" b="1"/>
            </a:lvl2pPr>
            <a:lvl3pPr marL="929303" indent="0">
              <a:buNone/>
              <a:defRPr sz="1900" b="1"/>
            </a:lvl3pPr>
            <a:lvl4pPr marL="1393954" indent="0">
              <a:buNone/>
              <a:defRPr sz="1700" b="1"/>
            </a:lvl4pPr>
            <a:lvl5pPr marL="1858605" indent="0">
              <a:buNone/>
              <a:defRPr sz="1700" b="1"/>
            </a:lvl5pPr>
            <a:lvl6pPr marL="2323256" indent="0">
              <a:buNone/>
              <a:defRPr sz="1700" b="1"/>
            </a:lvl6pPr>
            <a:lvl7pPr marL="2787907" indent="0">
              <a:buNone/>
              <a:defRPr sz="1700" b="1"/>
            </a:lvl7pPr>
            <a:lvl8pPr marL="3252558" indent="0">
              <a:buNone/>
              <a:defRPr sz="1700" b="1"/>
            </a:lvl8pPr>
            <a:lvl9pPr marL="3717210" indent="0">
              <a:buNone/>
              <a:defRPr sz="17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36987" y="3141486"/>
            <a:ext cx="3338674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670" y="394409"/>
            <a:ext cx="2484992" cy="16785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3143" y="394410"/>
            <a:ext cx="4222519" cy="8454497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670" y="2072922"/>
            <a:ext cx="2484992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64651" indent="0">
              <a:buNone/>
              <a:defRPr sz="1200"/>
            </a:lvl2pPr>
            <a:lvl3pPr marL="929303" indent="0">
              <a:buNone/>
              <a:defRPr sz="1000"/>
            </a:lvl3pPr>
            <a:lvl4pPr marL="1393954" indent="0">
              <a:buNone/>
              <a:defRPr sz="900"/>
            </a:lvl4pPr>
            <a:lvl5pPr marL="1858605" indent="0">
              <a:buNone/>
              <a:defRPr sz="900"/>
            </a:lvl5pPr>
            <a:lvl6pPr marL="2323256" indent="0">
              <a:buNone/>
              <a:defRPr sz="900"/>
            </a:lvl6pPr>
            <a:lvl7pPr marL="2787907" indent="0">
              <a:buNone/>
              <a:defRPr sz="900"/>
            </a:lvl7pPr>
            <a:lvl8pPr marL="3252558" indent="0">
              <a:buNone/>
              <a:defRPr sz="900"/>
            </a:lvl8pPr>
            <a:lvl9pPr marL="371721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506" y="6934201"/>
            <a:ext cx="4531995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0506" y="885119"/>
            <a:ext cx="4531995" cy="5943600"/>
          </a:xfrm>
        </p:spPr>
        <p:txBody>
          <a:bodyPr/>
          <a:lstStyle>
            <a:lvl1pPr marL="0" indent="0">
              <a:buNone/>
              <a:defRPr sz="3300"/>
            </a:lvl1pPr>
            <a:lvl2pPr marL="464651" indent="0">
              <a:buNone/>
              <a:defRPr sz="2900"/>
            </a:lvl2pPr>
            <a:lvl3pPr marL="929303" indent="0">
              <a:buNone/>
              <a:defRPr sz="2400"/>
            </a:lvl3pPr>
            <a:lvl4pPr marL="1393954" indent="0">
              <a:buNone/>
              <a:defRPr sz="2000"/>
            </a:lvl4pPr>
            <a:lvl5pPr marL="1858605" indent="0">
              <a:buNone/>
              <a:defRPr sz="2000"/>
            </a:lvl5pPr>
            <a:lvl6pPr marL="2323256" indent="0">
              <a:buNone/>
              <a:defRPr sz="2000"/>
            </a:lvl6pPr>
            <a:lvl7pPr marL="2787907" indent="0">
              <a:buNone/>
              <a:defRPr sz="2000"/>
            </a:lvl7pPr>
            <a:lvl8pPr marL="3252558" indent="0">
              <a:buNone/>
              <a:defRPr sz="2000"/>
            </a:lvl8pPr>
            <a:lvl9pPr marL="371721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0506" y="7752824"/>
            <a:ext cx="4531995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64651" indent="0">
              <a:buNone/>
              <a:defRPr sz="1200"/>
            </a:lvl2pPr>
            <a:lvl3pPr marL="929303" indent="0">
              <a:buNone/>
              <a:defRPr sz="1000"/>
            </a:lvl3pPr>
            <a:lvl4pPr marL="1393954" indent="0">
              <a:buNone/>
              <a:defRPr sz="900"/>
            </a:lvl4pPr>
            <a:lvl5pPr marL="1858605" indent="0">
              <a:buNone/>
              <a:defRPr sz="900"/>
            </a:lvl5pPr>
            <a:lvl6pPr marL="2323256" indent="0">
              <a:buNone/>
              <a:defRPr sz="900"/>
            </a:lvl6pPr>
            <a:lvl7pPr marL="2787907" indent="0">
              <a:buNone/>
              <a:defRPr sz="900"/>
            </a:lvl7pPr>
            <a:lvl8pPr marL="3252558" indent="0">
              <a:buNone/>
              <a:defRPr sz="900"/>
            </a:lvl8pPr>
            <a:lvl9pPr marL="371721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667" y="396698"/>
            <a:ext cx="6797993" cy="1651000"/>
          </a:xfrm>
          <a:prstGeom prst="rect">
            <a:avLst/>
          </a:prstGeom>
        </p:spPr>
        <p:txBody>
          <a:bodyPr vert="horz" lIns="92930" tIns="46465" rIns="92930" bIns="46465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667" y="2311402"/>
            <a:ext cx="6797993" cy="6537502"/>
          </a:xfrm>
          <a:prstGeom prst="rect">
            <a:avLst/>
          </a:prstGeom>
        </p:spPr>
        <p:txBody>
          <a:bodyPr vert="horz" lIns="92930" tIns="46465" rIns="92930" bIns="46465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667" y="9181396"/>
            <a:ext cx="1762442" cy="527402"/>
          </a:xfrm>
          <a:prstGeom prst="rect">
            <a:avLst/>
          </a:prstGeom>
        </p:spPr>
        <p:txBody>
          <a:bodyPr vert="horz" lIns="92930" tIns="46465" rIns="92930" bIns="4646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FBDEF-6B78-41B6-BED3-F8F5DC1CBDF9}" type="datetimeFigureOut">
              <a:rPr lang="en-US" smtClean="0"/>
              <a:pPr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0720" y="9181396"/>
            <a:ext cx="2391887" cy="527402"/>
          </a:xfrm>
          <a:prstGeom prst="rect">
            <a:avLst/>
          </a:prstGeom>
        </p:spPr>
        <p:txBody>
          <a:bodyPr vert="horz" lIns="92930" tIns="46465" rIns="92930" bIns="4646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3217" y="9181396"/>
            <a:ext cx="1762442" cy="527402"/>
          </a:xfrm>
          <a:prstGeom prst="rect">
            <a:avLst/>
          </a:prstGeom>
        </p:spPr>
        <p:txBody>
          <a:bodyPr vert="horz" lIns="92930" tIns="46465" rIns="92930" bIns="4646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1CF2B-1C79-42B7-95D0-103EBB20A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29303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8488" indent="-348488" algn="l" defTabSz="929303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55059" indent="-290407" algn="l" defTabSz="929303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61628" indent="-232326" algn="l" defTabSz="9293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6280" indent="-232326" algn="l" defTabSz="92930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0930" indent="-232326" algn="l" defTabSz="92930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5581" indent="-232326" algn="l" defTabSz="9293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0233" indent="-232326" algn="l" defTabSz="9293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884" indent="-232326" algn="l" defTabSz="9293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49535" indent="-232326" algn="l" defTabSz="9293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2930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4651" algn="l" defTabSz="92930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9303" algn="l" defTabSz="92930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93954" algn="l" defTabSz="92930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58605" algn="l" defTabSz="92930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23256" algn="l" defTabSz="92930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87907" algn="l" defTabSz="92930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52558" algn="l" defTabSz="92930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17210" algn="l" defTabSz="92930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 Box 1300"/>
          <p:cNvSpPr txBox="1">
            <a:spLocks noChangeArrowheads="1"/>
          </p:cNvSpPr>
          <p:nvPr/>
        </p:nvSpPr>
        <p:spPr bwMode="auto">
          <a:xfrm>
            <a:off x="335704" y="593507"/>
            <a:ext cx="375949" cy="30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8523" tIns="59261" rIns="118523" bIns="59261">
            <a:spAutoFit/>
          </a:bodyPr>
          <a:lstStyle/>
          <a:p>
            <a:pPr algn="ctr" defTabSz="2927049">
              <a:spcBef>
                <a:spcPct val="5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" y="903287"/>
            <a:ext cx="6286500" cy="564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85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35266</TotalTime>
  <Words>2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Biochemistry</dc:creator>
  <cp:lastModifiedBy>Tommy</cp:lastModifiedBy>
  <cp:revision>1129</cp:revision>
  <cp:lastPrinted>2014-04-16T04:20:03Z</cp:lastPrinted>
  <dcterms:created xsi:type="dcterms:W3CDTF">2013-02-18T08:57:14Z</dcterms:created>
  <dcterms:modified xsi:type="dcterms:W3CDTF">2018-04-08T06:34:37Z</dcterms:modified>
</cp:coreProperties>
</file>