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1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0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8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26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7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9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5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9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0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7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245494"/>
              </p:ext>
            </p:extLst>
          </p:nvPr>
        </p:nvGraphicFramePr>
        <p:xfrm>
          <a:off x="2295525" y="1336675"/>
          <a:ext cx="7599363" cy="418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SPW 13.0 Graph" r:id="rId3" imgW="7598799" imgH="4183251" progId="SigmaPlotGraphicObject.12">
                  <p:embed/>
                </p:oleObj>
              </mc:Choice>
              <mc:Fallback>
                <p:oleObj name="SPW 13.0 Graph" r:id="rId3" imgW="7598799" imgH="418325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95525" y="1336675"/>
                        <a:ext cx="7599363" cy="418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889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SigmaPlot 13.0 Graph</vt:lpstr>
      <vt:lpstr>PowerPoint Presentation</vt:lpstr>
    </vt:vector>
  </TitlesOfParts>
  <Company>University of South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Eddins, Ann</dc:creator>
  <cp:lastModifiedBy>Eddins, Ann</cp:lastModifiedBy>
  <cp:revision>3</cp:revision>
  <dcterms:created xsi:type="dcterms:W3CDTF">2017-08-16T22:40:36Z</dcterms:created>
  <dcterms:modified xsi:type="dcterms:W3CDTF">2017-09-14T21:23:27Z</dcterms:modified>
</cp:coreProperties>
</file>