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114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429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880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18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079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995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3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8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705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466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2093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139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77EFF-86B6-4EAA-A207-AF6C28AC4774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32197-5079-43A9-B8A0-7ADB050B9E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40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699" y="572655"/>
            <a:ext cx="3532865" cy="2060817"/>
          </a:xfrm>
          <a:prstGeom prst="rect">
            <a:avLst/>
          </a:prstGeom>
        </p:spPr>
      </p:pic>
      <p:pic>
        <p:nvPicPr>
          <p:cNvPr id="4" name="图片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441" y="574272"/>
            <a:ext cx="3531600" cy="20592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402732" y="311285"/>
            <a:ext cx="70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86327" y="321013"/>
            <a:ext cx="70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55600" y="2728727"/>
            <a:ext cx="13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HO-1+/+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50320" y="2728727"/>
            <a:ext cx="142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HO-1+/-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611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宽屏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China</cp:lastModifiedBy>
  <cp:revision>1</cp:revision>
  <dcterms:created xsi:type="dcterms:W3CDTF">2018-02-22T13:50:03Z</dcterms:created>
  <dcterms:modified xsi:type="dcterms:W3CDTF">2018-02-22T13:50:15Z</dcterms:modified>
</cp:coreProperties>
</file>