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301" r:id="rId2"/>
  </p:sldIdLst>
  <p:sldSz cx="9144000" cy="12192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800000"/>
    <a:srgbClr val="FF5050"/>
    <a:srgbClr val="6600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2" autoAdjust="0"/>
    <p:restoredTop sz="94182" autoAdjust="0"/>
  </p:normalViewPr>
  <p:slideViewPr>
    <p:cSldViewPr snapToGrid="0">
      <p:cViewPr varScale="1">
        <p:scale>
          <a:sx n="48" d="100"/>
          <a:sy n="48" d="100"/>
        </p:scale>
        <p:origin x="1668" y="102"/>
      </p:cViewPr>
      <p:guideLst>
        <p:guide orient="horz"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24" Type="http://schemas.microsoft.com/office/2015/10/relationships/revisionInfo" Target="revisionInfo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B5401-9E50-4A41-A60F-9F30E0AF832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1E759-6D05-4F29-BC5C-714080C845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72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5312"/>
            <a:ext cx="77724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403623"/>
            <a:ext cx="68580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9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48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649111"/>
            <a:ext cx="1971675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649111"/>
            <a:ext cx="5800725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18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81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039537"/>
            <a:ext cx="7886700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8159048"/>
            <a:ext cx="7886700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1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3245556"/>
            <a:ext cx="388620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3245556"/>
            <a:ext cx="388620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7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49114"/>
            <a:ext cx="7886700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988734"/>
            <a:ext cx="3868340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4453467"/>
            <a:ext cx="3868340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988734"/>
            <a:ext cx="3887391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4453467"/>
            <a:ext cx="3887391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95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09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88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755425"/>
            <a:ext cx="4629150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288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755425"/>
            <a:ext cx="4629150" cy="86642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9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49114"/>
            <a:ext cx="78867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45556"/>
            <a:ext cx="78867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BD4E6-D7A7-4F39-BFC7-BD44164BF8E5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1300181"/>
            <a:ext cx="30861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2DD02-EA4B-4BF5-92E8-96B766637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57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89057" y="1552728"/>
            <a:ext cx="5745019" cy="2332501"/>
            <a:chOff x="731957" y="3678708"/>
            <a:chExt cx="5745019" cy="2332501"/>
          </a:xfrm>
        </p:grpSpPr>
        <p:sp>
          <p:nvSpPr>
            <p:cNvPr id="7" name="矩形 6"/>
            <p:cNvSpPr/>
            <p:nvPr/>
          </p:nvSpPr>
          <p:spPr>
            <a:xfrm rot="20546700">
              <a:off x="2085958" y="3702289"/>
              <a:ext cx="689972" cy="240208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20546700">
              <a:off x="2693399" y="3678708"/>
              <a:ext cx="1522792" cy="32138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MI-Sedentary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20546700">
              <a:off x="3844236" y="3722915"/>
              <a:ext cx="1011017" cy="240208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MI+15’ST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0546700">
              <a:off x="4748693" y="3722915"/>
              <a:ext cx="1011017" cy="240208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MI+60’ST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31957" y="4440506"/>
              <a:ext cx="915635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HSP60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957" y="5056113"/>
              <a:ext cx="1032654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PGC-1</a:t>
              </a:r>
              <a:r>
                <a:rPr lang="el-GR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542104" y="4440506"/>
              <a:ext cx="821059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60KDa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542104" y="4975228"/>
              <a:ext cx="934872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130KDa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542104" y="5603422"/>
              <a:ext cx="821059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37KDa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39172" y="5641877"/>
              <a:ext cx="1018228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32804" y="195362"/>
            <a:ext cx="45784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2522" y="10241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矩形 22"/>
          <p:cNvSpPr/>
          <p:nvPr/>
        </p:nvSpPr>
        <p:spPr>
          <a:xfrm>
            <a:off x="402522" y="42756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矩形 23"/>
          <p:cNvSpPr/>
          <p:nvPr/>
        </p:nvSpPr>
        <p:spPr>
          <a:xfrm>
            <a:off x="4689125" y="43036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28" y="4939239"/>
            <a:ext cx="3937723" cy="34715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125" y="4876758"/>
            <a:ext cx="4099255" cy="353402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12151" r="2537" b="10890"/>
          <a:stretch/>
        </p:blipFill>
        <p:spPr>
          <a:xfrm>
            <a:off x="1447800" y="2151133"/>
            <a:ext cx="3755571" cy="6556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" t="22890" r="4135" b="23940"/>
          <a:stretch/>
        </p:blipFill>
        <p:spPr>
          <a:xfrm>
            <a:off x="1458687" y="2862942"/>
            <a:ext cx="3740518" cy="4898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 t="16733" r="3720" b="19597"/>
          <a:stretch/>
        </p:blipFill>
        <p:spPr>
          <a:xfrm>
            <a:off x="1447801" y="3398809"/>
            <a:ext cx="3751404" cy="5865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3991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13198</TotalTime>
  <Words>17</Words>
  <Application>Microsoft Office PowerPoint</Application>
  <PresentationFormat>自定义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Wei YI</dc:creator>
  <cp:lastModifiedBy>Sigmazdj</cp:lastModifiedBy>
  <cp:revision>559</cp:revision>
  <dcterms:created xsi:type="dcterms:W3CDTF">2015-11-04T08:50:29Z</dcterms:created>
  <dcterms:modified xsi:type="dcterms:W3CDTF">2018-01-28T17:27:04Z</dcterms:modified>
</cp:coreProperties>
</file>